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5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March 8, 2017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59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27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785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3236115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94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28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275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241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01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025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36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February 2017</a:t>
            </a:r>
            <a:br>
              <a:rPr lang="en-US" dirty="0"/>
            </a:br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02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21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15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29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117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/>
          <a:lstStyle/>
          <a:p>
            <a:r>
              <a:rPr lang="en-US" dirty="0"/>
              <a:t>Bullish Earnings Gap</a:t>
            </a:r>
          </a:p>
        </p:txBody>
      </p:sp>
    </p:spTree>
    <p:extLst>
      <p:ext uri="{BB962C8B-B14F-4D97-AF65-F5344CB8AC3E}">
        <p14:creationId xmlns:p14="http://schemas.microsoft.com/office/powerpoint/2010/main" val="11323915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64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36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251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March 8, 2017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1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02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032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93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53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03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962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23</Words>
  <Application>Microsoft Office PowerPoint</Application>
  <PresentationFormat>On-screen Show (4:3)</PresentationFormat>
  <Paragraphs>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February 2017 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Bullish Earnings Gap</vt:lpstr>
      <vt:lpstr>PowerPoint Presentation</vt:lpstr>
      <vt:lpstr>PowerPoint Presentation</vt:lpstr>
      <vt:lpstr>PowerPoint Presentation</vt:lpstr>
      <vt:lpstr>Thanks for watching!  Bill Davis Mad Day Trader March 8, 2017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34</cp:revision>
  <dcterms:created xsi:type="dcterms:W3CDTF">2015-06-16T15:14:51Z</dcterms:created>
  <dcterms:modified xsi:type="dcterms:W3CDTF">2017-03-08T16:13:09Z</dcterms:modified>
</cp:coreProperties>
</file>