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5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399" autoAdjust="0"/>
  </p:normalViewPr>
  <p:slideViewPr>
    <p:cSldViewPr>
      <p:cViewPr varScale="1">
        <p:scale>
          <a:sx n="67" d="100"/>
          <a:sy n="67" d="100"/>
        </p:scale>
        <p:origin x="125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26555-91A5-44A0-B104-A2EEE5B985E2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E94F4-AA9D-484B-B27F-CE0FFFD16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E94F4-AA9D-484B-B27F-CE0FFFD166B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69FB-E9DF-4341-AC44-54B6C8BA672D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276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8229600" cy="28194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Mad Day Trader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Bill Davis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Webinar – January 30, 2019</a:t>
            </a:r>
          </a:p>
        </p:txBody>
      </p:sp>
      <p:pic>
        <p:nvPicPr>
          <p:cNvPr id="1026" name="Picture 2" descr="C:\Users\Barry\Documents\Mad Day\3d-logo-offici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802" y="228601"/>
            <a:ext cx="8679598" cy="251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6D773D-2F02-40A8-98B0-C9B7C80CB4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988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7B593F-7949-42B2-83A5-31D25EC4C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096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5B6C3F-FF04-401D-BC95-BD1C2FAA7F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528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5E0E5F-B9D8-4A6F-81DE-99CD940342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587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B93912-57D0-44F8-AE50-1426C3EDCB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067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186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DCFD10-D9CF-446F-834B-DCC032F32B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490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745728-63FD-420E-9811-02C32A30A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0677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219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92EBC7-5D1A-4A2B-AE46-F2C872378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067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6223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779285-6FA9-40EF-998F-D2F4EDC3D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774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516221-59CB-4AE8-B8C2-34AB39CE3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07162"/>
          </a:xfrm>
        </p:spPr>
        <p:txBody>
          <a:bodyPr/>
          <a:lstStyle/>
          <a:p>
            <a:r>
              <a:rPr lang="en-US" dirty="0"/>
              <a:t>Post Earnings</a:t>
            </a:r>
          </a:p>
        </p:txBody>
      </p:sp>
    </p:spTree>
    <p:extLst>
      <p:ext uri="{BB962C8B-B14F-4D97-AF65-F5344CB8AC3E}">
        <p14:creationId xmlns:p14="http://schemas.microsoft.com/office/powerpoint/2010/main" val="269760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r>
              <a:rPr lang="en-US" dirty="0"/>
              <a:t>Long Term</a:t>
            </a:r>
          </a:p>
        </p:txBody>
      </p:sp>
    </p:spTree>
    <p:extLst>
      <p:ext uri="{BB962C8B-B14F-4D97-AF65-F5344CB8AC3E}">
        <p14:creationId xmlns:p14="http://schemas.microsoft.com/office/powerpoint/2010/main" val="1342419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FB5029-FA5A-42DB-92A8-D1BE9EDD62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7314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9E22FA-367B-4DC1-8C46-D47F80C585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8447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7C52FE-F1F8-4498-8CD2-57F36FF9A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0108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D5C6A9-4299-4452-AE39-B6F28D82C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7008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9C720B-EF87-47C3-87EA-6E2B45119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963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4486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A2F1FF-C11E-4C1E-9BC5-23CCA3775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2047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BD753D-CF06-41AC-A410-CC6FBE017F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76200"/>
            <a:ext cx="92202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2076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D1FCF6-119B-4828-BFA3-607BACED80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4897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B53F18-2E12-40E6-92AC-D7AB01C0EC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1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6791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36490F-20F4-426E-B57D-BF671D24CC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620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77C191-7F49-4689-89D3-7F971D0AB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1145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20344-67FA-4A5A-8590-7B9909B65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sz="3200" dirty="0"/>
              <a:t>Apple	$154.68</a:t>
            </a:r>
            <a:br>
              <a:rPr lang="en-US" sz="3200" dirty="0"/>
            </a:br>
            <a:r>
              <a:rPr lang="en-US" sz="3200" dirty="0"/>
              <a:t>Close January 29, 2019</a:t>
            </a:r>
            <a:br>
              <a:rPr lang="en-US" sz="3200" dirty="0"/>
            </a:br>
            <a:r>
              <a:rPr lang="en-US" sz="3200" dirty="0"/>
              <a:t>Earnings After Close</a:t>
            </a:r>
            <a:br>
              <a:rPr lang="en-US" sz="3200" dirty="0"/>
            </a:br>
            <a:r>
              <a:rPr lang="en-US" sz="3200" dirty="0"/>
              <a:t>		</a:t>
            </a:r>
            <a:br>
              <a:rPr lang="en-US" sz="3200" dirty="0"/>
            </a:br>
            <a:r>
              <a:rPr lang="en-US" sz="3200" dirty="0"/>
              <a:t>155 Call	$10.85</a:t>
            </a:r>
            <a:br>
              <a:rPr lang="en-US" sz="3200" dirty="0"/>
            </a:br>
            <a:r>
              <a:rPr lang="en-US" sz="3200" dirty="0"/>
              <a:t>		</a:t>
            </a:r>
            <a:br>
              <a:rPr lang="en-US" sz="3200" dirty="0"/>
            </a:br>
            <a:r>
              <a:rPr lang="en-US" sz="3200" dirty="0"/>
              <a:t>155 Put	$11.10</a:t>
            </a:r>
            <a:br>
              <a:rPr lang="en-US" sz="3200" dirty="0"/>
            </a:br>
            <a:r>
              <a:rPr lang="en-US" sz="3200" dirty="0"/>
              <a:t>		</a:t>
            </a:r>
            <a:br>
              <a:rPr lang="en-US" sz="3200" dirty="0"/>
            </a:br>
            <a:r>
              <a:rPr lang="en-US" sz="3200" dirty="0"/>
              <a:t>Total		$21.95</a:t>
            </a:r>
            <a:br>
              <a:rPr lang="en-US" sz="3200" dirty="0"/>
            </a:br>
            <a:r>
              <a:rPr lang="en-US" sz="3200" dirty="0"/>
              <a:t>		</a:t>
            </a:r>
            <a:br>
              <a:rPr lang="en-US" sz="3200" dirty="0"/>
            </a:br>
            <a:r>
              <a:rPr lang="en-US" sz="3200" dirty="0"/>
              <a:t>150%		32.92</a:t>
            </a:r>
          </a:p>
        </p:txBody>
      </p:sp>
    </p:spTree>
    <p:extLst>
      <p:ext uri="{BB962C8B-B14F-4D97-AF65-F5344CB8AC3E}">
        <p14:creationId xmlns:p14="http://schemas.microsoft.com/office/powerpoint/2010/main" val="21782805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FF3F9-3F50-4AAA-9821-E3C742D46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 fontScale="90000"/>
          </a:bodyPr>
          <a:lstStyle/>
          <a:p>
            <a:br>
              <a:rPr lang="en-US" sz="2700" dirty="0"/>
            </a:br>
            <a:br>
              <a:rPr lang="en-US" sz="2700" dirty="0"/>
            </a:br>
            <a:r>
              <a:rPr lang="en-US" sz="2700" dirty="0"/>
              <a:t>Close		154.68		</a:t>
            </a:r>
            <a:br>
              <a:rPr lang="en-US" sz="2700" dirty="0"/>
            </a:br>
            <a:r>
              <a:rPr lang="en-US" sz="2700" dirty="0"/>
              <a:t>				</a:t>
            </a:r>
            <a:br>
              <a:rPr lang="en-US" sz="2700" dirty="0"/>
            </a:br>
            <a:r>
              <a:rPr lang="en-US" sz="2700" dirty="0"/>
              <a:t>Move Plus 50%        </a:t>
            </a:r>
            <a:r>
              <a:rPr lang="en-US" sz="2700" u="sng" dirty="0"/>
              <a:t> 32.93 </a:t>
            </a:r>
            <a:r>
              <a:rPr lang="en-US" sz="2700" dirty="0"/>
              <a:t>		</a:t>
            </a:r>
            <a:br>
              <a:rPr lang="en-US" sz="2700" dirty="0"/>
            </a:br>
            <a:r>
              <a:rPr lang="en-US" sz="2700" dirty="0"/>
              <a:t>			 121.76 		</a:t>
            </a:r>
            <a:br>
              <a:rPr lang="en-US" sz="2700" dirty="0"/>
            </a:br>
            <a:r>
              <a:rPr lang="en-US" sz="2700" dirty="0"/>
              <a:t>			</a:t>
            </a:r>
            <a:r>
              <a:rPr lang="en-US" sz="3100" dirty="0"/>
              <a:t>	</a:t>
            </a:r>
            <a:br>
              <a:rPr lang="en-US" sz="3100" dirty="0"/>
            </a:br>
            <a:r>
              <a:rPr lang="en-US" sz="3100" dirty="0"/>
              <a:t>$125 Put		$2.15 		</a:t>
            </a:r>
            <a:br>
              <a:rPr lang="en-US" sz="3100" dirty="0"/>
            </a:br>
            <a:r>
              <a:rPr lang="en-US" sz="3100" dirty="0"/>
              <a:t>				</a:t>
            </a:r>
            <a:br>
              <a:rPr lang="en-US" sz="3100" dirty="0"/>
            </a:br>
            <a:r>
              <a:rPr lang="en-US" sz="3100" dirty="0"/>
              <a:t>$120 Put		$1.55 		</a:t>
            </a:r>
            <a:br>
              <a:rPr lang="en-US" sz="3100" dirty="0"/>
            </a:br>
            <a:r>
              <a:rPr lang="en-US" sz="3100" dirty="0"/>
              <a:t>0.60 	 5.00 	12%</a:t>
            </a:r>
            <a:br>
              <a:rPr lang="en-US" sz="3100" dirty="0"/>
            </a:br>
            <a:r>
              <a:rPr lang="en-US" sz="3100" dirty="0"/>
              <a:t>				</a:t>
            </a:r>
            <a:br>
              <a:rPr lang="en-US" sz="3100" dirty="0"/>
            </a:br>
            <a:r>
              <a:rPr lang="en-US" sz="3100" dirty="0"/>
              <a:t>$120 Put		$1.55 		</a:t>
            </a:r>
            <a:br>
              <a:rPr lang="en-US" sz="3100" dirty="0"/>
            </a:br>
            <a:r>
              <a:rPr lang="en-US" sz="3100" dirty="0"/>
              <a:t>				</a:t>
            </a:r>
            <a:br>
              <a:rPr lang="en-US" sz="3100" dirty="0"/>
            </a:br>
            <a:r>
              <a:rPr lang="en-US" sz="3100" dirty="0"/>
              <a:t>$115 Put		$0.97 		</a:t>
            </a:r>
            <a:br>
              <a:rPr lang="en-US" sz="3100" dirty="0"/>
            </a:br>
            <a:r>
              <a:rPr lang="en-US" sz="3100" dirty="0"/>
              <a:t>				</a:t>
            </a:r>
            <a:br>
              <a:rPr lang="en-US" sz="3100" dirty="0"/>
            </a:br>
            <a:r>
              <a:rPr lang="en-US" sz="3100" dirty="0"/>
              <a:t> 0.58 	 5.00 	12%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3288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Thanks for watching!</a:t>
            </a:r>
            <a:br>
              <a:rPr lang="en-US" dirty="0">
                <a:solidFill>
                  <a:srgbClr val="002060"/>
                </a:solidFill>
              </a:rPr>
            </a:b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Bill Davis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Mad Day Trader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January 30, 2019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davismdt@gmail.com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A7D3B4-1D50-4849-A31F-5C2388C031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799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C5B904-EC10-476A-80B4-E97A0CD879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065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585C6E-416D-4847-8EEA-CA420AA5FC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256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A25820-7C1A-4D61-9AA4-F0F07CCE5A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921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9A8FC8-0E03-4A9C-8CF4-3696E384E4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099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75DA2A-02BE-43B4-AB36-F93A95644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/>
          <a:lstStyle/>
          <a:p>
            <a:r>
              <a:rPr lang="en-US" dirty="0"/>
              <a:t>Short Term</a:t>
            </a:r>
          </a:p>
        </p:txBody>
      </p:sp>
    </p:spTree>
    <p:extLst>
      <p:ext uri="{BB962C8B-B14F-4D97-AF65-F5344CB8AC3E}">
        <p14:creationId xmlns:p14="http://schemas.microsoft.com/office/powerpoint/2010/main" val="3004897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23</Words>
  <Application>Microsoft Office PowerPoint</Application>
  <PresentationFormat>On-screen Show (4:3)</PresentationFormat>
  <Paragraphs>10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Calibri</vt:lpstr>
      <vt:lpstr>Office Theme</vt:lpstr>
      <vt:lpstr>PowerPoint Presentation</vt:lpstr>
      <vt:lpstr>Long Term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Short Term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Post Earnings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Apple $154.68 Close January 29, 2019 Earnings After Close    155 Call $10.85    155 Put $11.10    Total  $21.95    150%  32.92</vt:lpstr>
      <vt:lpstr>  Close  154.68        Move Plus 50%         32.93        121.76         $125 Put  $2.15         $120 Put  $1.55    0.60   5.00  12%      $120 Put  $1.55         $115 Put  $0.97          0.58   5.00  12% </vt:lpstr>
      <vt:lpstr>Thanks for watching!  Bill Davis Mad Day Trader January 30, 2019  davismdt@gmail.com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Barry</dc:creator>
  <cp:lastModifiedBy>Barry</cp:lastModifiedBy>
  <cp:revision>72</cp:revision>
  <dcterms:created xsi:type="dcterms:W3CDTF">2015-06-16T15:14:51Z</dcterms:created>
  <dcterms:modified xsi:type="dcterms:W3CDTF">2019-01-30T17:37:50Z</dcterms:modified>
</cp:coreProperties>
</file>