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5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February 13,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227C44-9E29-4F27-8306-2CCF3742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6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79906-533B-40A2-8704-A50CA9ADE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2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42B04-53A4-421D-A54D-1ED0F76FC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47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0181B-0FB5-497A-84EE-36A2CB23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194324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8996D6-7E92-482C-98CB-573BB227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3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6EB3B-33D9-460A-B6EA-22E3B5B31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9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58756-2154-423C-82EE-6CAC591F0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ACBAA-22E2-42FA-AF29-EB8D4CF02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1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3E879-4DD0-431B-BBE9-EEE348304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6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82A8B-4896-4BC7-A23E-B163CD8C8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17769-3932-454F-A508-0F7C34534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14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3A67C-2CE8-4835-AA38-8F021AE6D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6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1A2F27-C5CE-423E-9275-F914A8B53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38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9300-7F4D-4FE5-BF7C-C0B54B0E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r>
              <a:rPr lang="en-US" dirty="0"/>
              <a:t>High Yield</a:t>
            </a:r>
          </a:p>
        </p:txBody>
      </p:sp>
    </p:spTree>
    <p:extLst>
      <p:ext uri="{BB962C8B-B14F-4D97-AF65-F5344CB8AC3E}">
        <p14:creationId xmlns:p14="http://schemas.microsoft.com/office/powerpoint/2010/main" val="3295261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235AEC-1AD2-46D7-A4C4-9F8952986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9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CCCA2-975C-408E-BAE3-79815B696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24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BF815-156A-4739-84D1-CCD973C2B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8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C3D2A-D16B-4A96-B61D-B251F8BED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28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77E57E-B857-48A8-8511-4C3DE0765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46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3BAF3-7CAA-42D7-86CB-7E5FF48F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45DB20-A36F-4E76-B632-18520E575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88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09829F-9979-42ED-A37D-FF5F45710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5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2C72BC-299E-4D42-9614-6E346D4F4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14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A656B3-00D9-408A-8021-D0BDB9451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7DA96C-9BEE-4376-9A93-CA01FF86D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53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0FD7C-F62D-4D8A-BBC9-9BE41593A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85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B83A-8F94-49B4-9713-64068D8F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6858000"/>
          </a:xfrm>
        </p:spPr>
        <p:txBody>
          <a:bodyPr/>
          <a:lstStyle/>
          <a:p>
            <a:r>
              <a:rPr lang="en-US" sz="3200" dirty="0"/>
              <a:t>Scan On </a:t>
            </a:r>
            <a:r>
              <a:rPr lang="en-US" sz="3200" dirty="0" err="1"/>
              <a:t>Stockcharts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[type = stock] and [country = us] </a:t>
            </a:r>
            <a:br>
              <a:rPr lang="en-US" sz="3200" dirty="0"/>
            </a:br>
            <a:r>
              <a:rPr lang="en-US" sz="3200" dirty="0"/>
              <a:t>and [daily </a:t>
            </a:r>
            <a:r>
              <a:rPr lang="en-US" sz="3200" dirty="0" err="1"/>
              <a:t>sma</a:t>
            </a:r>
            <a:r>
              <a:rPr lang="en-US" sz="3200" dirty="0"/>
              <a:t>(20,daily volume) &gt; 350000] </a:t>
            </a:r>
            <a:br>
              <a:rPr lang="en-US" sz="3200" dirty="0"/>
            </a:br>
            <a:r>
              <a:rPr lang="en-US" sz="3200" dirty="0"/>
              <a:t>and [optionable is true]</a:t>
            </a:r>
            <a:br>
              <a:rPr lang="en-US" sz="3200" dirty="0"/>
            </a:br>
            <a:r>
              <a:rPr lang="en-US" sz="3200" dirty="0"/>
              <a:t>and [yield &gt; 9]</a:t>
            </a:r>
            <a:br>
              <a:rPr lang="en-US" sz="3200" dirty="0"/>
            </a:br>
            <a:r>
              <a:rPr lang="en-US" sz="3200" dirty="0"/>
              <a:t>and [today's </a:t>
            </a:r>
            <a:r>
              <a:rPr lang="en-US" sz="3200" dirty="0" err="1"/>
              <a:t>williams</a:t>
            </a:r>
            <a:r>
              <a:rPr lang="en-US" sz="3200" dirty="0"/>
              <a:t> %R(30) &lt; -80]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73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February 13,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CCAB1-F150-464F-AEC0-A91038100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761826-6971-4F0D-8110-91467B0D9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5901B0-08DB-44D2-A41D-4AA12B5B5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5E03E-B365-4605-99FD-50795A9A4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9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A49AC-09F8-4A63-98F4-7EC571F0D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627F28-A92B-4DB5-A620-115DAACE3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76200"/>
            <a:ext cx="922020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37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</Words>
  <Application>Microsoft Office PowerPoint</Application>
  <PresentationFormat>On-screen Show (4:3)</PresentationFormat>
  <Paragraphs>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Yield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Scan On Stockcharts  [type = stock] and [country = us]  and [daily sma(20,daily volume) &gt; 350000]  and [optionable is true] and [yield &gt; 9] and [today's williams %R(30) &lt; -80] </vt:lpstr>
      <vt:lpstr>Thanks for watching!  Bill Davis Mad Day Trader February 13,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73</cp:revision>
  <dcterms:created xsi:type="dcterms:W3CDTF">2015-06-16T15:14:51Z</dcterms:created>
  <dcterms:modified xsi:type="dcterms:W3CDTF">2019-02-13T16:31:42Z</dcterms:modified>
</cp:coreProperties>
</file>