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9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5" r:id="rId37"/>
    <p:sldId id="293" r:id="rId38"/>
    <p:sldId id="294" r:id="rId39"/>
    <p:sldId id="257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399" autoAdjust="0"/>
  </p:normalViewPr>
  <p:slideViewPr>
    <p:cSldViewPr>
      <p:cViewPr varScale="1">
        <p:scale>
          <a:sx n="72" d="100"/>
          <a:sy n="72" d="100"/>
        </p:scale>
        <p:origin x="111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April 10, 2019</a:t>
            </a: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D9208-3BED-4DD6-A623-B391FAFF1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/>
              <a:t>Daily Charts</a:t>
            </a:r>
          </a:p>
        </p:txBody>
      </p:sp>
    </p:spTree>
    <p:extLst>
      <p:ext uri="{BB962C8B-B14F-4D97-AF65-F5344CB8AC3E}">
        <p14:creationId xmlns:p14="http://schemas.microsoft.com/office/powerpoint/2010/main" val="4187487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8D51A0-37CD-40E0-B7FC-371B232A7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859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E4C819-4A82-4BA9-9C24-D58052FC1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07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278932-61F8-4A3E-A4D2-D87CE2E66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47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6A1F93-709C-4443-A4AF-6AA7269B9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551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9FD2AA-AFE8-4340-9EBE-2CC741D6B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879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570760-C8A2-4CD5-832E-84761E066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66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97DB76-D440-4B89-913F-EAE9D6721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776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BF593B-10D8-4852-AD07-50F080870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27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F96AA6-818F-45C6-9D97-873358956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43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1E541F-0E89-4910-AF63-0748DF274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en-US" dirty="0"/>
              <a:t>Monthly Charts</a:t>
            </a:r>
          </a:p>
        </p:txBody>
      </p:sp>
    </p:spTree>
    <p:extLst>
      <p:ext uri="{BB962C8B-B14F-4D97-AF65-F5344CB8AC3E}">
        <p14:creationId xmlns:p14="http://schemas.microsoft.com/office/powerpoint/2010/main" val="1422114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12240C-1F94-47C0-95AD-A91E7A262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9915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52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559CC4-9354-4978-A699-566FEAA26D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3468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C4D72-5478-4DA6-9425-29958BB95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/>
              <a:t>Short Term</a:t>
            </a:r>
          </a:p>
        </p:txBody>
      </p:sp>
    </p:spTree>
    <p:extLst>
      <p:ext uri="{BB962C8B-B14F-4D97-AF65-F5344CB8AC3E}">
        <p14:creationId xmlns:p14="http://schemas.microsoft.com/office/powerpoint/2010/main" val="2074981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D95301-0B4F-4EF0-9B0A-9C884CF63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304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307F72-D898-440D-A30E-3F3DF3068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24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641F1D-22C1-4E14-9617-B7FDA84C4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32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056203-C987-4A7E-9F71-D886FA9C0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589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52AFF7-92D5-4109-B40F-3D0F57285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852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FAAE5A-2CF3-44E0-8665-4056C9F6A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7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887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160A8E-C0E7-4AE5-9FF2-9D02824EF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70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754B65-16AC-45E8-8284-590DECAF4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7344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217F32-754F-4761-850D-EF80EF39A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345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A1A470-08D4-4008-8185-2A7B1925F6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1443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422375-247B-4B07-8C4C-6E77F28CA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415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6A9F9-4CE2-4F0B-ABFA-59800768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/>
              <a:t>Confirming Levels</a:t>
            </a:r>
          </a:p>
        </p:txBody>
      </p:sp>
    </p:spTree>
    <p:extLst>
      <p:ext uri="{BB962C8B-B14F-4D97-AF65-F5344CB8AC3E}">
        <p14:creationId xmlns:p14="http://schemas.microsoft.com/office/powerpoint/2010/main" val="10749330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AC9CB3-72AA-4E25-9EB2-22497CDBC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106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E3499E-B4A0-44D9-A62E-A19480638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330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C65202-808B-4A47-BAB2-3493F1650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429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FA3C04-2F4B-4EDA-80B3-9211373DC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759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D13B8B-C716-44C8-B0FF-AF514085A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9737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watching!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April 10, 2019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davismdt@gmail.com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6A1717-DBF7-4DDF-9BEB-2263BF632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64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E58E01-4087-43E5-BD7A-2EF4FD917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78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B1F0C8-D55B-4F79-A1FF-0AE271382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169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29D50F-622A-409A-9EB7-418A1CC12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6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65D902-4905-4226-A14D-0E9B72ABB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4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A002CF-170B-432C-87AC-878E6E5D8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937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24</Words>
  <Application>Microsoft Office PowerPoint</Application>
  <PresentationFormat>On-screen Show (4:3)</PresentationFormat>
  <Paragraphs>9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Arial</vt:lpstr>
      <vt:lpstr>Calibri</vt:lpstr>
      <vt:lpstr>Office Theme</vt:lpstr>
      <vt:lpstr>PowerPoint Presentation</vt:lpstr>
      <vt:lpstr>Monthly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Daily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Short Term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Confirming Levels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watching!  Bill Davis Mad Day Trader April 10, 2019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</cp:lastModifiedBy>
  <cp:revision>80</cp:revision>
  <dcterms:created xsi:type="dcterms:W3CDTF">2015-06-16T15:14:51Z</dcterms:created>
  <dcterms:modified xsi:type="dcterms:W3CDTF">2019-04-10T16:50:32Z</dcterms:modified>
</cp:coreProperties>
</file>