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5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9" autoAdjust="0"/>
  </p:normalViewPr>
  <p:slideViewPr>
    <p:cSldViewPr>
      <p:cViewPr varScale="1">
        <p:scale>
          <a:sx n="67" d="100"/>
          <a:sy n="67" d="100"/>
        </p:scale>
        <p:origin x="125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April 24, 2019</a:t>
            </a: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23D32-6811-4701-8E15-A774C57BD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/>
          <a:lstStyle/>
          <a:p>
            <a:r>
              <a:rPr lang="en-US" dirty="0"/>
              <a:t>Weekly Charts</a:t>
            </a:r>
          </a:p>
        </p:txBody>
      </p:sp>
    </p:spTree>
    <p:extLst>
      <p:ext uri="{BB962C8B-B14F-4D97-AF65-F5344CB8AC3E}">
        <p14:creationId xmlns:p14="http://schemas.microsoft.com/office/powerpoint/2010/main" val="103900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2CBCD2-B351-44F8-BB3C-068C23E5F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99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AF6A42-E911-4515-995C-96A92AAD7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11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2244AC-4945-465F-8079-628BF3B21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7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0C8F8C-371F-48B8-A1FB-7DC8F0528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45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6EE50E-AF34-4A4B-ADC5-30E32EC46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7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73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4E05AE-466F-4FD1-8837-549C92C3AE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23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41116D-899D-4AD6-B2E3-E635553EB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45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68D884-D08A-4313-82E7-DDC348AEA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01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2DC3B5-BF10-4A97-B50B-9164E6953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" y="0"/>
            <a:ext cx="9121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48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1E541F-0E89-4910-AF63-0748DF274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en-US" dirty="0"/>
              <a:t>Monthly Charts</a:t>
            </a:r>
          </a:p>
        </p:txBody>
      </p:sp>
    </p:spTree>
    <p:extLst>
      <p:ext uri="{BB962C8B-B14F-4D97-AF65-F5344CB8AC3E}">
        <p14:creationId xmlns:p14="http://schemas.microsoft.com/office/powerpoint/2010/main" val="1422114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F2896-6EE3-4D42-ADFF-51DC17E1C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/>
              <a:t>Daily Charts</a:t>
            </a:r>
          </a:p>
        </p:txBody>
      </p:sp>
    </p:spTree>
    <p:extLst>
      <p:ext uri="{BB962C8B-B14F-4D97-AF65-F5344CB8AC3E}">
        <p14:creationId xmlns:p14="http://schemas.microsoft.com/office/powerpoint/2010/main" val="3890671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C6F9C6-B41A-4FF8-8FC5-E4A1A2B35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67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01826C-5195-4DF4-9D86-ACBC1C2BB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7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117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F7176D-915A-40F2-85AA-34DA6DCB8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924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80741F-E9BA-47E1-A6D0-D46D47A04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7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559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57864E-2387-4C9A-B3D0-3C93D3F5A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873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9FE8D5-3D8A-4DFD-B6FE-CFA379CB8E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59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8454DD-5894-4818-89C1-64C4D6798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0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51FEF2-55BE-4147-9CA8-322EAF722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610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FD6DB5-A3B5-4CA0-B00E-C60D350A5C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586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62C084-27F4-4E36-84B7-3E5B6EF80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64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2B0AF2-23E6-4BD6-A32D-C9880C71C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054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3E8E2C-CD76-40A4-B951-1EC0E4046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442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7A425-59BC-4539-ABF6-503371C98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/>
          <a:lstStyle/>
          <a:p>
            <a:r>
              <a:rPr lang="en-US" dirty="0"/>
              <a:t>Short Term</a:t>
            </a:r>
          </a:p>
        </p:txBody>
      </p:sp>
    </p:spTree>
    <p:extLst>
      <p:ext uri="{BB962C8B-B14F-4D97-AF65-F5344CB8AC3E}">
        <p14:creationId xmlns:p14="http://schemas.microsoft.com/office/powerpoint/2010/main" val="9758778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2BC5DB-9306-41D8-B9AC-0610242FE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84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41B447-A9ED-4B34-AB1F-AAB4ACEDE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519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83A341-90E0-4886-BB2F-C4C51C899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365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D50F95-93CB-41F4-82B1-A2D9280E4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2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82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F3E795-CC48-49D7-9017-457053A66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896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6DC8C6-3F41-4014-A7AB-821AC65F7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8349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154FB7-7698-4B68-A869-FD2FC74D8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61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05603E-101C-4DD6-A344-896DE66AB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9283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0A242F-ECEA-4E8A-B3D2-0D143141B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855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34734E-F4EF-4221-912C-8452845B1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2119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watching!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April 24, 2019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davismdt@gmail.com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EE3393-D65B-4B01-AFF9-38C7100C3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54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5F2693-27BD-4936-887F-A8FB20E5E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29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153806-4F19-4CA8-8542-6F18CDFCC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443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6450C6-6271-4DA7-849F-55821DFA2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469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CB11B5-F6C7-4CB3-9513-D3B6B0806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70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24</Words>
  <Application>Microsoft Office PowerPoint</Application>
  <PresentationFormat>On-screen Show (4:3)</PresentationFormat>
  <Paragraphs>9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Arial</vt:lpstr>
      <vt:lpstr>Calibri</vt:lpstr>
      <vt:lpstr>Office Theme</vt:lpstr>
      <vt:lpstr>PowerPoint Presentation</vt:lpstr>
      <vt:lpstr>Monthly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Weekly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Daily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Short Term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watching!  Bill Davis Mad Day Trader April 24, 2019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</cp:lastModifiedBy>
  <cp:revision>85</cp:revision>
  <dcterms:created xsi:type="dcterms:W3CDTF">2015-06-16T15:14:51Z</dcterms:created>
  <dcterms:modified xsi:type="dcterms:W3CDTF">2019-04-24T16:47:13Z</dcterms:modified>
</cp:coreProperties>
</file>