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257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99" autoAdjust="0"/>
  </p:normalViewPr>
  <p:slideViewPr>
    <p:cSldViewPr>
      <p:cViewPr varScale="1">
        <p:scale>
          <a:sx n="67" d="100"/>
          <a:sy n="67" d="100"/>
        </p:scale>
        <p:origin x="125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26555-91A5-44A0-B104-A2EEE5B985E2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E94F4-AA9D-484B-B27F-CE0FFFD16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E94F4-AA9D-484B-B27F-CE0FFFD166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69FB-E9DF-4341-AC44-54B6C8BA672D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229600" cy="28194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Mad Day Trader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Bill Davis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Webinar – May 22, 2019</a:t>
            </a:r>
          </a:p>
        </p:txBody>
      </p:sp>
      <p:pic>
        <p:nvPicPr>
          <p:cNvPr id="1026" name="Picture 2" descr="C:\Users\Barry\Documents\Mad Day\3d-logo-offic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802" y="228601"/>
            <a:ext cx="8679598" cy="251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03FBB-7DBB-4FDB-9B00-070CD854D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/>
          <a:lstStyle/>
          <a:p>
            <a:r>
              <a:rPr lang="en-US" dirty="0"/>
              <a:t>Daily Charts</a:t>
            </a:r>
          </a:p>
        </p:txBody>
      </p:sp>
    </p:spTree>
    <p:extLst>
      <p:ext uri="{BB962C8B-B14F-4D97-AF65-F5344CB8AC3E}">
        <p14:creationId xmlns:p14="http://schemas.microsoft.com/office/powerpoint/2010/main" val="1010626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3D8344-74B3-40EF-9A7C-70EF18CB11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092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A97918-B5CA-41FA-AE35-8B3D0DD38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916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8C5219-BD61-4A49-96AF-FD1DF5F8E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780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42B94B-1335-4462-BF90-9AA760C316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225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BCB757-B15C-460F-B9E1-67F6B49F92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528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E261D1-2D4E-4C63-887B-668148C58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29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AABC71-F475-4090-8658-DB3F7A756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726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3977E5-4B4B-4EA3-B36D-4D67B9AA4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243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C7F4B0-90EE-4080-873B-BFD60E6AD4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543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1E541F-0E89-4910-AF63-0748DF274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r>
              <a:rPr lang="en-US" dirty="0"/>
              <a:t>Monthly Charts</a:t>
            </a:r>
          </a:p>
        </p:txBody>
      </p:sp>
    </p:spTree>
    <p:extLst>
      <p:ext uri="{BB962C8B-B14F-4D97-AF65-F5344CB8AC3E}">
        <p14:creationId xmlns:p14="http://schemas.microsoft.com/office/powerpoint/2010/main" val="1422114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969BE4-9012-4D11-B65E-AF821EDAF9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087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1275C-224E-494A-B314-1FFE930D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92762"/>
          </a:xfrm>
        </p:spPr>
        <p:txBody>
          <a:bodyPr/>
          <a:lstStyle/>
          <a:p>
            <a:r>
              <a:rPr lang="en-US" dirty="0"/>
              <a:t>Short Term</a:t>
            </a:r>
          </a:p>
        </p:txBody>
      </p:sp>
    </p:spTree>
    <p:extLst>
      <p:ext uri="{BB962C8B-B14F-4D97-AF65-F5344CB8AC3E}">
        <p14:creationId xmlns:p14="http://schemas.microsoft.com/office/powerpoint/2010/main" val="24845909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82CF2B-C218-48E8-876E-B141871CE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097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6DF994-891B-49A7-8098-83C2C979BA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899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63C4A1-5FAA-4F13-959B-E0BA44FE6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9950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280F90-753F-4B68-95CB-100104674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972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6EC30B-8342-4212-82EF-B8D635F8B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316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923205-A544-4898-A588-FB55D438F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280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BC02E6-F0A4-45F1-8680-252091F09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2439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F384FF-80F9-4556-890B-899679814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155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D10862-41FE-48D1-B306-9871D7B1B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642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BE5A3B-178C-4B8B-BCCD-D8AEC3A7B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8808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DE28BA-40F7-4C2B-BFAF-947746D3F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66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FF4CEC-23EE-4D39-A018-D00429AC37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569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A040E7-547E-4081-921B-D781EB745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92963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640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344576-A904-418C-9C74-F78ED824F3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7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1202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AA1D7E-BF98-4771-ACB8-8EC984A0C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813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18B7A2-C179-43F0-9598-FE72056CA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115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3715D7-9EBD-4A43-9F54-5DE8EFB8D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8198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63ED70-523E-43F4-8923-B7FCA4E731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9261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96FFFF-1A9A-4889-AECB-D882BD108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737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C9AA02-B197-4D0B-957A-E71D4FE04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516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B51DF1-256C-4C87-A247-081E9512B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390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27A125-2FE3-4B0A-9468-F4528C80EC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103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9B59E1-BA7F-4BD3-9E98-2880F4D2E9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7451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63FAF8-E07E-4D2E-BEDD-DE592F787E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805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CC2101-C0DD-407D-82A2-644915501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39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7794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Thanks for watching!</a:t>
            </a: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Bill Davis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Mad Day Trader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May 22, 2019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davismdt@gmail.com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247538-2376-489F-B77D-C18AC396B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779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549A4F-AA04-448F-B81C-14B5F183B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968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D2522A-3AC0-4C23-937E-5D96A84264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483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3BEFE6-5BC2-48C6-B9D6-94B2C5AA2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827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889765-A5F7-43E0-AE5C-D211D8EB9B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11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22</Words>
  <Application>Microsoft Office PowerPoint</Application>
  <PresentationFormat>On-screen Show (4:3)</PresentationFormat>
  <Paragraphs>8</Paragraphs>
  <Slides>45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Arial</vt:lpstr>
      <vt:lpstr>Calibri</vt:lpstr>
      <vt:lpstr>Office Theme</vt:lpstr>
      <vt:lpstr>PowerPoint Presentation</vt:lpstr>
      <vt:lpstr>Monthly 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Daily 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Short Term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for watching!  Bill Davis Mad Day Trader May 22, 2019  davismdt@gmail.com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</dc:creator>
  <cp:lastModifiedBy>Barry</cp:lastModifiedBy>
  <cp:revision>81</cp:revision>
  <dcterms:created xsi:type="dcterms:W3CDTF">2015-06-16T15:14:51Z</dcterms:created>
  <dcterms:modified xsi:type="dcterms:W3CDTF">2019-05-22T16:37:46Z</dcterms:modified>
</cp:coreProperties>
</file>