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25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June 19, 2019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FEA78-EE4B-41DC-89ED-0A04C016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347957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F04224-3C14-4C84-B977-082B6E0D1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9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CD7977-FC6B-4A54-93CF-3CA39B04A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27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4C5B0F-825E-4062-9A08-E7E21F38C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66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882ED9-EA91-4EC2-959A-E704A1EDE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FCEEB7-A4E4-4ADC-968E-28F0C1961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6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95D82B-A1E9-46DC-84EB-A7F75C42E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97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32428-70A1-432C-A218-102C201CB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25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93DC1-18BA-4B0C-90CE-20229FC4D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34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332109-3A83-4AFF-A3AC-66E59F875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0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CE3B7-EF7C-4D79-B055-97E1F7766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10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A1E27-D05E-491F-9160-A22461AA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411471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02D1AC-BA3A-4AA2-A7CB-AA322B353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05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4049F-C71D-4D8A-8306-138969A85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95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E92CB-E4F6-4B51-BDDD-2CAD4BFDE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81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41A08-4118-4E3E-8E39-1A138C34A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9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E1A0C-2683-4863-91C4-057DF4384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55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12674-F886-48BE-BF75-43937D589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08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5C84BA-7A93-4BBE-80BF-60F4B11B3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51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78F02-C0F9-4B0A-BF03-256AE43AA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0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87791-A09B-4C29-BEED-4469651D3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303C93-1178-4304-8F6D-012C476D1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60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6E7CCB-EC2A-4722-80E8-B0D3354F3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15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5E66C-D420-4575-A4D0-1320363A9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1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0E4A98-6697-453A-84EE-7EB894D97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7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2D6613-499E-4C5E-A3AA-BF28804C5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10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433C2-C096-4012-82CE-1142A18FF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71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F20E-4BF7-40C5-9ACB-35402DF9E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Buy Backs</a:t>
            </a:r>
          </a:p>
        </p:txBody>
      </p:sp>
    </p:spTree>
    <p:extLst>
      <p:ext uri="{BB962C8B-B14F-4D97-AF65-F5344CB8AC3E}">
        <p14:creationId xmlns:p14="http://schemas.microsoft.com/office/powerpoint/2010/main" val="2022797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12C9C8-1B84-4624-B843-AC12E6D8F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26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4A83D-3C23-4524-A4B4-AA3C56638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17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425DBF-9AC9-434C-A23A-A23B6DD5C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3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BB9AB8-8A86-4D28-9A4F-1E5F630EB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88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C64F7D-9E0D-40E7-9086-D3A7556B3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76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DD142-3D58-4893-81D1-BB998C0DD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8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610B0-D5EE-4BC4-A440-8D8B034E0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741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256CF-D9B7-4DB0-80CF-1F55BCBA2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03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June 19, 2019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4772B-1785-4C11-94FF-6931F748D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5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6A5F12-FAE0-4160-A927-4E1D2F59F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9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46F1B9-F513-47D6-8651-61367E4EC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4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A06B1-AD02-4256-81F3-D64FFC1DC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0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824B2-5319-4F68-9332-96F9674BA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55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24</Words>
  <Application>Microsoft Office PowerPoint</Application>
  <PresentationFormat>On-screen Show (4:3)</PresentationFormat>
  <Paragraphs>9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Buy Backs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June 19, 2019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86</cp:revision>
  <dcterms:created xsi:type="dcterms:W3CDTF">2015-06-16T15:14:51Z</dcterms:created>
  <dcterms:modified xsi:type="dcterms:W3CDTF">2019-06-19T15:29:52Z</dcterms:modified>
</cp:coreProperties>
</file>