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57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399" autoAdjust="0"/>
  </p:normalViewPr>
  <p:slideViewPr>
    <p:cSldViewPr>
      <p:cViewPr varScale="1">
        <p:scale>
          <a:sx n="72" d="100"/>
          <a:sy n="72" d="100"/>
        </p:scale>
        <p:origin x="111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26555-91A5-44A0-B104-A2EEE5B985E2}" type="datetimeFigureOut">
              <a:rPr lang="en-US" smtClean="0"/>
              <a:pPr/>
              <a:t>7/31/2019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E94F4-AA9D-484B-B27F-CE0FFFD16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E94F4-AA9D-484B-B27F-CE0FFFD166B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7/31/2019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7/31/2019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7/31/2019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7/31/2019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7/31/2019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7/31/2019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7/31/2019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7/31/2019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7/31/2019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7/31/2019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7/31/2019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69FB-E9DF-4341-AC44-54B6C8BA672D}" type="datetimeFigureOut">
              <a:rPr lang="en-US" smtClean="0"/>
              <a:pPr/>
              <a:t>7/31/2019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3276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657600"/>
            <a:ext cx="8229600" cy="2819400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Mad Day Trader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Bill Davis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Webinar – July 31, 2019</a:t>
            </a:r>
          </a:p>
        </p:txBody>
      </p:sp>
      <p:pic>
        <p:nvPicPr>
          <p:cNvPr id="1026" name="Picture 2" descr="C:\Users\Barry\Documents\Mad Day\3d-logo-offici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802" y="228601"/>
            <a:ext cx="8679598" cy="251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DC25F-956C-439C-B55E-19664B8BC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/>
          <a:lstStyle/>
          <a:p>
            <a:r>
              <a:rPr lang="en-US" dirty="0"/>
              <a:t>Daily Charts</a:t>
            </a:r>
          </a:p>
        </p:txBody>
      </p:sp>
    </p:spTree>
    <p:extLst>
      <p:ext uri="{BB962C8B-B14F-4D97-AF65-F5344CB8AC3E}">
        <p14:creationId xmlns:p14="http://schemas.microsoft.com/office/powerpoint/2010/main" val="1093267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9B51DF-00C9-4F2C-AE68-4959985943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281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F71199-10E3-43F9-B0D1-D77BAE7557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0"/>
            <a:ext cx="92963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059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EDEF4A-47B6-429D-9095-86DCE52EAB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23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A547BA-4E7E-4B95-B1E0-06B3A274EA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689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0C34CA-C7D3-493C-99D1-F39D309103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916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9CCF67-6092-43FC-8266-BF3953CCE1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3999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0935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A7A988-4E45-49DC-8280-4B44D88DE5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9067799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7046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4A04BD-8CD7-4724-A745-F9448123A3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9009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CC18E5-8AE2-4050-BBE5-BCAA44553D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0"/>
            <a:ext cx="92963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361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C1E541F-0E89-4910-AF63-0748DF274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/>
          <a:lstStyle/>
          <a:p>
            <a:r>
              <a:rPr lang="en-US" dirty="0"/>
              <a:t>Monthly Charts</a:t>
            </a:r>
          </a:p>
        </p:txBody>
      </p:sp>
    </p:spTree>
    <p:extLst>
      <p:ext uri="{BB962C8B-B14F-4D97-AF65-F5344CB8AC3E}">
        <p14:creationId xmlns:p14="http://schemas.microsoft.com/office/powerpoint/2010/main" val="1422114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CC5B6C-6E4B-4A43-B2C9-8964206CD0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0677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6058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10489A-5AD5-427E-8FFD-1D96FEEFF3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0406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3BB074-8DB0-4A99-B883-E48CE8BEE8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7447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CE2A3-A097-4017-A757-551335D7F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87962"/>
          </a:xfrm>
        </p:spPr>
        <p:txBody>
          <a:bodyPr/>
          <a:lstStyle/>
          <a:p>
            <a:r>
              <a:rPr lang="en-US" dirty="0"/>
              <a:t>Short Term</a:t>
            </a:r>
          </a:p>
        </p:txBody>
      </p:sp>
    </p:spTree>
    <p:extLst>
      <p:ext uri="{BB962C8B-B14F-4D97-AF65-F5344CB8AC3E}">
        <p14:creationId xmlns:p14="http://schemas.microsoft.com/office/powerpoint/2010/main" val="9654124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6B893A-D490-4057-8E2C-4E3E57E99B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0147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16FE55-0D68-4520-AB0A-F6EF89B9F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4074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2BA3CA-96CB-475E-AA5C-416435020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1657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4DA9C3-A0BA-4D29-9B42-C57B5F9A18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5016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AEF389-CFC5-4153-955B-79688013CC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7132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2096E1-FF2B-4438-AB26-18BEC9C7C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375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233BD0-BEB2-4D44-A119-CA823C972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7642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792A5C-C56A-4301-817E-2CCB78677E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9438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66FBF2-4A28-432B-B65A-395280B3E1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8006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9B236A-BE1F-4BF4-9C71-CEF209DE33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5289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11EF2B-3B47-4870-9904-F0652E21F5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3475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AF57B0-D81B-4557-B9FE-EDFCD1E42D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3870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6640C-C072-4DD9-8BB8-EEF8CF808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40362"/>
          </a:xfrm>
        </p:spPr>
        <p:txBody>
          <a:bodyPr/>
          <a:lstStyle/>
          <a:p>
            <a:r>
              <a:rPr lang="en-US" dirty="0"/>
              <a:t>Pre Earnings</a:t>
            </a:r>
          </a:p>
        </p:txBody>
      </p:sp>
    </p:spTree>
    <p:extLst>
      <p:ext uri="{BB962C8B-B14F-4D97-AF65-F5344CB8AC3E}">
        <p14:creationId xmlns:p14="http://schemas.microsoft.com/office/powerpoint/2010/main" val="13298718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F413A4-0D40-4BE4-948D-ECD477A196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9499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2789B2-3C23-45C1-85F0-46E92B2A8B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8623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DDF729-8A3E-4866-84CC-B8C7CC48CB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232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2E19D9-7C25-4C8E-8401-56BF24AB2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1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423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B4C2D5-E06E-46BB-B0C9-E25343FBF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9064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Thanks for watching!</a:t>
            </a:r>
            <a:br>
              <a:rPr lang="en-US" dirty="0">
                <a:solidFill>
                  <a:srgbClr val="002060"/>
                </a:solidFill>
              </a:rPr>
            </a:b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Bill Davis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Mad Day Trader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July 31, 2019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davismdt@gmail.com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D70652-F4B4-4395-A7AB-46FA00F087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05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46A7C8-06CD-4DD1-A6EA-C8ADFC31E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77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602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F19A24-F2A2-49EE-B211-49E80BDFAD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031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E66408-3F1D-440E-B853-C11ED7BFB5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937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57BA2C-986C-4808-8D3A-D9167011B9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7439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24</Words>
  <Application>Microsoft Office PowerPoint</Application>
  <PresentationFormat>On-screen Show (4:3)</PresentationFormat>
  <Paragraphs>9</Paragraphs>
  <Slides>40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Arial</vt:lpstr>
      <vt:lpstr>Calibri</vt:lpstr>
      <vt:lpstr>Office Theme</vt:lpstr>
      <vt:lpstr>PowerPoint Presentation</vt:lpstr>
      <vt:lpstr>Monthly Charts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Daily Charts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Short Term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 Earnings</vt:lpstr>
      <vt:lpstr>PowerPoint Presentation</vt:lpstr>
      <vt:lpstr>PowerPoint Presentation</vt:lpstr>
      <vt:lpstr>PowerPoint Presentation</vt:lpstr>
      <vt:lpstr>PowerPoint Presentation</vt:lpstr>
      <vt:lpstr>Thanks for watching!  Bill Davis Mad Day Trader July 31, 2019  davismdt@gmail.com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Barry</dc:creator>
  <cp:lastModifiedBy>Barry</cp:lastModifiedBy>
  <cp:revision>86</cp:revision>
  <dcterms:created xsi:type="dcterms:W3CDTF">2015-06-16T15:14:51Z</dcterms:created>
  <dcterms:modified xsi:type="dcterms:W3CDTF">2019-07-31T16:43:03Z</dcterms:modified>
</cp:coreProperties>
</file>