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57" r:id="rId4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11,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4AECB-025A-432B-849D-43C0B4208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92A7-DF90-4B44-B8DD-EFE6DF01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423299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5DB1B-5279-4385-BA7F-5F779A13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1AC72-DB63-42DE-B4EE-C1EB7EC6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6A2CA-559A-4CCE-9E33-AC3D5738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878C8-D3D0-4397-BF29-88ACD2FC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22EE-769A-4F8C-B8B9-166D04794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7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05756-F53D-47A0-AEB0-4146022BF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82124-604F-418D-AB9F-9A7E8D14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2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A09A3-82CF-43F3-89DE-30EBE72DD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51AEC-65BC-4221-994D-53F2F0D18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7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B71E-6D24-4AA0-A98A-1F3A738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5321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EFC5F-5BA8-474D-B684-BD159746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25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E4BEB-F41F-418A-AF51-56032C9AB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7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78594-6639-4705-9081-B31802A71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116CF-293A-4E47-9EC3-979602B4F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2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C3EA9-C586-471A-B2C3-3D48C8CD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9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B1CA4-1AA6-494F-B736-CC5CD9AB0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0CFBF-E817-4814-865C-8A4009E2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2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00679-C01F-472E-BDAC-6243316FC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F4ED7-2D47-4A5F-BDA9-5880FCDDA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27D7-4B8B-472D-92AE-80034166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Lower Band Set Ups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1. &lt; Lower Band on the Higher Timeframe </a:t>
            </a:r>
            <a:br>
              <a:rPr lang="en-US" sz="2400" dirty="0"/>
            </a:br>
            <a:r>
              <a:rPr lang="en-US" sz="2400" dirty="0"/>
              <a:t>&amp; Above the Lower Band on the Lower Timeframe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2. Higher Timeframe in Uptrend &amp; Under Lower</a:t>
            </a:r>
            <a:br>
              <a:rPr lang="en-US" sz="2400" dirty="0"/>
            </a:br>
            <a:r>
              <a:rPr lang="en-US" sz="2400" dirty="0"/>
              <a:t>Band on the Lower Timeframe</a:t>
            </a:r>
          </a:p>
        </p:txBody>
      </p:sp>
    </p:spTree>
    <p:extLst>
      <p:ext uri="{BB962C8B-B14F-4D97-AF65-F5344CB8AC3E}">
        <p14:creationId xmlns:p14="http://schemas.microsoft.com/office/powerpoint/2010/main" val="271169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9C5C6-33CC-46BD-B2AB-A22A57401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2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4B4EA-F4E8-4C01-A517-3DE102E3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8343A-44A5-4CE4-8DB4-B79C07B49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2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3DDF3-7689-4DD8-AB65-5761FA85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8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DAB2A-58B3-4360-8E76-E8142B13F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3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7252-5B2C-40A8-92BF-5D565523C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6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1752D-3DA9-4996-BF75-0E6408024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427E2-7C15-4BF8-A939-B74137EAD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E1CD7-485E-43A9-983A-88FF48BE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522BA-742B-4006-81DC-60D5E4D5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35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94668-0552-4339-947B-C6CB8FC2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8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11,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911A4-CF53-48F8-926E-1D9568AC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E3D52-06D5-44F1-9F05-D9B216B6D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9D4D1-91D9-4784-AB62-CD38DA12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39817-A96D-466E-808D-AEB34C013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89B06-B23B-4818-95E8-86DE3A174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</Words>
  <Application>Microsoft Office PowerPoint</Application>
  <PresentationFormat>On-screen Show (4:3)</PresentationFormat>
  <Paragraphs>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Band Set Ups  1. &lt; Lower Band on the Higher Timeframe  &amp; Above the Lower Band on the Lower Timeframe &amp; 2. Higher Timeframe in Uptrend &amp; Under Lower Band on the Lower Timeframe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September 11,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93</cp:revision>
  <cp:lastPrinted>2019-09-11T15:46:41Z</cp:lastPrinted>
  <dcterms:created xsi:type="dcterms:W3CDTF">2015-06-16T15:14:51Z</dcterms:created>
  <dcterms:modified xsi:type="dcterms:W3CDTF">2019-09-11T16:27:27Z</dcterms:modified>
</cp:coreProperties>
</file>