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5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67" d="100"/>
          <a:sy n="67" d="100"/>
        </p:scale>
        <p:origin x="125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September 25, 2019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2201" y="228600"/>
            <a:ext cx="8679598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5A3C9C-4DD8-4EED-8105-6253305914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52E1AD-1D81-44CC-871A-B31D465A8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24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5A76FA-B409-4C96-B688-AAC911E3B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83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E9CE3-A680-4620-8037-8BD8BFE33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365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52734B-A67E-4FA0-A5FB-57FCEE64C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543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503967-1094-40D4-9D9B-5994BFD48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7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5571FE-7599-4948-9F57-B23084A125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003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3B6FF4-C446-4272-A1B5-FBA681BB7F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78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E9DB0D2-9D9E-4466-8338-F7C54122C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90677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963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46CC5A-7C11-4135-84E5-6B71CC65C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302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1E541F-0E89-4910-AF63-0748DF274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023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14221145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EA53D-71A1-4F59-B7A3-732A8681F6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95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73F4C7-AD23-4D66-A7AC-C56F0E081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2259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395517-AE5F-4149-882F-05568D0282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7644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F64A0-857E-4439-8AC1-F37D81AA4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Intra Day</a:t>
            </a:r>
          </a:p>
        </p:txBody>
      </p:sp>
    </p:spTree>
    <p:extLst>
      <p:ext uri="{BB962C8B-B14F-4D97-AF65-F5344CB8AC3E}">
        <p14:creationId xmlns:p14="http://schemas.microsoft.com/office/powerpoint/2010/main" val="2858297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5C5FF0-C3FD-4FB0-9728-6180A477E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167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64F7E0-3276-4FFF-A729-D5B79E3CB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8375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1DC5A-CB57-4114-9E4E-8125A3AFE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3734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CC2213-0F9E-4945-85E2-53CDA1CDF3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3695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0FB0B6-EF81-4301-BA2B-6458BE9517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722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0374E-2BD2-4099-B009-25FD74A80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884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C00965-53A9-48D1-B136-4EE7977F9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64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30F87-FE1F-4EEF-8868-254CA1A39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6672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688A0B-084B-4604-A20F-C1966FC6B4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973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September 25, 2019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A457E9-049C-4321-8FB8-7BECDB752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018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4F36B0-CF1A-440D-BE63-AE04F5683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99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56462D-25CE-471F-B9B7-B41781782D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5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1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B370B6-4798-4F1B-BC77-FF15CA3B4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0"/>
            <a:ext cx="93725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3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7121ED-6661-4E6F-9F4E-ED3A5F195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953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569257-3BEC-443F-B94D-EFD129DBE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26162"/>
          </a:xfrm>
        </p:spPr>
        <p:txBody>
          <a:bodyPr/>
          <a:lstStyle/>
          <a:p>
            <a:r>
              <a:rPr lang="en-US" dirty="0"/>
              <a:t>Daily Charts</a:t>
            </a:r>
          </a:p>
        </p:txBody>
      </p:sp>
    </p:spTree>
    <p:extLst>
      <p:ext uri="{BB962C8B-B14F-4D97-AF65-F5344CB8AC3E}">
        <p14:creationId xmlns:p14="http://schemas.microsoft.com/office/powerpoint/2010/main" val="2068481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22</Words>
  <Application>Microsoft Office PowerPoint</Application>
  <PresentationFormat>On-screen Show (4:3)</PresentationFormat>
  <Paragraphs>8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Daily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Intra Day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September 25, 2019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</cp:lastModifiedBy>
  <cp:revision>90</cp:revision>
  <dcterms:created xsi:type="dcterms:W3CDTF">2015-06-16T15:14:51Z</dcterms:created>
  <dcterms:modified xsi:type="dcterms:W3CDTF">2019-09-25T16:24:41Z</dcterms:modified>
</cp:coreProperties>
</file>