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25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October 23, 2019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C67AD3-D0FC-4979-9685-BCC69BD6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r>
              <a:rPr lang="en-US" dirty="0"/>
              <a:t>S &amp; P 500 From</a:t>
            </a:r>
            <a:br>
              <a:rPr lang="en-US" dirty="0"/>
            </a:br>
            <a:r>
              <a:rPr lang="en-US" dirty="0"/>
              <a:t>Last Webinar</a:t>
            </a:r>
          </a:p>
        </p:txBody>
      </p:sp>
    </p:spTree>
    <p:extLst>
      <p:ext uri="{BB962C8B-B14F-4D97-AF65-F5344CB8AC3E}">
        <p14:creationId xmlns:p14="http://schemas.microsoft.com/office/powerpoint/2010/main" val="142436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ECD96-1D32-42EA-8DD1-C21DED7C4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D59AAA-C026-4D2F-8C8E-8DE97C913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999B5-D19B-4B60-AB85-B7D6A1361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3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E7492-1CF5-422A-802F-74BFFEE3E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89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3105D5-895D-4938-8B41-91299CE50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2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DE7080-B497-4572-829D-C207B05E4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4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3A24D7-77AA-427D-87C6-E73FF3D90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01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F90A9-B5A3-4E60-8769-52AD16887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91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D6521-3067-44E1-A398-A896C1625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4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7061C-107D-4960-8A42-9B8237EC2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27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29913-1607-430F-8063-0415D9B87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7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DAE62-8D6A-4853-8063-20413E0F3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46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BDB91D-6864-4E2C-8862-39F8A6869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9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D1BC5-EB81-4B36-8CA2-8DA79C558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0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785E-E46F-4F4F-95AD-8C11BCEFC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3729621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AA5746-DA8E-49D6-8A03-8073408FE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72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7EA2D-49D2-4746-ADB9-C5BE81624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85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419AD-60E7-4E1D-A014-C3A98A192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48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535D43-6D40-4CA1-B41E-0DF96FC55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3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5C56C-6900-432E-B34E-5049D1FDE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3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975EF-C0B4-4808-B38B-186F8DE29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45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DED5A-4A4B-4BE6-A67A-72A0BA725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76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A7E122-71CC-4C6F-BBAA-DB9BA14F8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59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C2C74B-A439-4B8B-A443-F227E7863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36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410CC-A66C-4EA1-BF8E-C746C5243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1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3BE55-0533-4887-8A51-47228A88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Earnings</a:t>
            </a:r>
          </a:p>
        </p:txBody>
      </p:sp>
    </p:spTree>
    <p:extLst>
      <p:ext uri="{BB962C8B-B14F-4D97-AF65-F5344CB8AC3E}">
        <p14:creationId xmlns:p14="http://schemas.microsoft.com/office/powerpoint/2010/main" val="1457765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D43F-A8FC-4F69-9114-C8A713EE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/>
              <a:t>Sell a Spread above the 150% Projection or Below the 150% Projection.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CMG Example</a:t>
            </a:r>
          </a:p>
        </p:txBody>
      </p:sp>
    </p:spTree>
    <p:extLst>
      <p:ext uri="{BB962C8B-B14F-4D97-AF65-F5344CB8AC3E}">
        <p14:creationId xmlns:p14="http://schemas.microsoft.com/office/powerpoint/2010/main" val="1531196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8B86-2A58-417D-A4CA-A23FB615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en-US" sz="3200" dirty="0"/>
              <a:t>CMG – Close Tues 10/21 @ $825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$825 Call - $28</a:t>
            </a:r>
            <a:br>
              <a:rPr lang="en-US" sz="3200" dirty="0"/>
            </a:br>
            <a:r>
              <a:rPr lang="en-US" sz="3200" dirty="0"/>
              <a:t>$825 Put - $27</a:t>
            </a:r>
            <a:br>
              <a:rPr lang="en-US" sz="3200" dirty="0"/>
            </a:br>
            <a:r>
              <a:rPr lang="en-US" sz="3200" dirty="0"/>
              <a:t>Total - $55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Add 50% = $82.50</a:t>
            </a:r>
          </a:p>
        </p:txBody>
      </p:sp>
    </p:spTree>
    <p:extLst>
      <p:ext uri="{BB962C8B-B14F-4D97-AF65-F5344CB8AC3E}">
        <p14:creationId xmlns:p14="http://schemas.microsoft.com/office/powerpoint/2010/main" val="2823892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1B93-9C93-46BC-B106-287432B4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rmAutofit/>
          </a:bodyPr>
          <a:lstStyle/>
          <a:p>
            <a:r>
              <a:rPr lang="en-US" sz="3200" dirty="0"/>
              <a:t>CMG Example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$825 - $82 = $740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Sell $740 Put - $3.50</a:t>
            </a:r>
            <a:br>
              <a:rPr lang="en-US" sz="3200" dirty="0"/>
            </a:br>
            <a:r>
              <a:rPr lang="en-US" sz="3200" dirty="0"/>
              <a:t>Buy  $735 Put - $3.00</a:t>
            </a:r>
            <a:br>
              <a:rPr lang="en-US" sz="3200" dirty="0"/>
            </a:br>
            <a:r>
              <a:rPr lang="en-US" sz="3200" dirty="0"/>
              <a:t>Credit = $.50</a:t>
            </a:r>
          </a:p>
        </p:txBody>
      </p:sp>
    </p:spTree>
    <p:extLst>
      <p:ext uri="{BB962C8B-B14F-4D97-AF65-F5344CB8AC3E}">
        <p14:creationId xmlns:p14="http://schemas.microsoft.com/office/powerpoint/2010/main" val="2617967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BF84-5695-42C7-891A-9FB1325D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You could also sell the</a:t>
            </a:r>
            <a:br>
              <a:rPr lang="en-US" dirty="0"/>
            </a:br>
            <a:r>
              <a:rPr lang="en-US" dirty="0"/>
              <a:t>$905 Call &amp; Buy the $910 call</a:t>
            </a:r>
          </a:p>
        </p:txBody>
      </p:sp>
    </p:spTree>
    <p:extLst>
      <p:ext uri="{BB962C8B-B14F-4D97-AF65-F5344CB8AC3E}">
        <p14:creationId xmlns:p14="http://schemas.microsoft.com/office/powerpoint/2010/main" val="138513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2EAD23-B699-4BDE-84FE-0BE62C58C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09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FAA0-7D2D-4C62-B1CB-7BAD6FF5C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Let’s look at the Chart …</a:t>
            </a:r>
          </a:p>
        </p:txBody>
      </p:sp>
    </p:spTree>
    <p:extLst>
      <p:ext uri="{BB962C8B-B14F-4D97-AF65-F5344CB8AC3E}">
        <p14:creationId xmlns:p14="http://schemas.microsoft.com/office/powerpoint/2010/main" val="665470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8B90CF-BCA0-43EA-8E8A-519C892E5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7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954434-2C62-4671-B82E-E13501E6E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61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75771-219D-4D57-A691-A08637AAD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00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October 23, 2019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FA836-9B6D-4326-BE92-CF0F54E1C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2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D6C9CE-CE0B-4A73-8262-488602D40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200"/>
            <a:ext cx="92963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6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737382-376D-4BD1-9B08-BA3C08ADC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3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B4E4C-CEB4-42AE-A8FC-2AD7EBCD3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9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9267-04B6-4417-B9F8-7A5F2CA3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2565449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64</Words>
  <Application>Microsoft Office PowerPoint</Application>
  <PresentationFormat>On-screen Show (4:3)</PresentationFormat>
  <Paragraphs>15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S &amp; P 500 From Last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Earnings</vt:lpstr>
      <vt:lpstr>Sell a Spread above the 150% Projection or Below the 150% Projection.  CMG Example</vt:lpstr>
      <vt:lpstr>CMG – Close Tues 10/21 @ $825  $825 Call - $28 $825 Put - $27 Total - $55  Add 50% = $82.50</vt:lpstr>
      <vt:lpstr>CMG Example  $825 - $82 = $740  Sell $740 Put - $3.50 Buy  $735 Put - $3.00 Credit = $.50</vt:lpstr>
      <vt:lpstr>You could also sell the $905 Call &amp; Buy the $910 call</vt:lpstr>
      <vt:lpstr>Let’s look at the Chart …</vt:lpstr>
      <vt:lpstr>PowerPoint Presentation</vt:lpstr>
      <vt:lpstr>PowerPoint Presentation</vt:lpstr>
      <vt:lpstr>PowerPoint Presentation</vt:lpstr>
      <vt:lpstr>Thanks for watching!  Bill Davis Mad Day Trader October 23, 2019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97</cp:revision>
  <dcterms:created xsi:type="dcterms:W3CDTF">2015-06-16T15:14:51Z</dcterms:created>
  <dcterms:modified xsi:type="dcterms:W3CDTF">2019-10-23T16:30:25Z</dcterms:modified>
</cp:coreProperties>
</file>