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5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October 9, 2019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043E79-205F-459E-985A-BBFC3FEE0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61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170A52-A609-41C1-820E-6B68D5C3D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8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3EBEBD-4B44-46A8-AEB9-A8AAF424F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5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095E9-0AF3-4842-AFC1-17B564DF4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4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EB3E48-C5C4-4114-A6FE-F01644F8B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9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443AC2-1A61-4CB0-85E5-94E264847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12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2E2FE-0BF2-4128-A488-BC142A7EC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4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AA9283-E72F-4BE4-985C-58211DD88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3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D57C82-856B-4EF8-82EA-AF2AB6316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69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331EB3-4186-4361-A547-F01CD4E04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3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49863-998F-4270-BA7D-291D9CB3D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91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9EFE7-D237-4293-B049-B0ACEE8B2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5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6D37E-ABEE-465D-8C86-4E3910875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7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96B27-113E-4A03-92B1-77D5E9E92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46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ED7BA8-AA34-4005-BB70-0F43FA345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65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BA4A-395C-4DA2-AAA8-A9EF321A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76640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A15452-EBF6-4592-9358-48D91D20B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4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BFFF9-4D08-4F89-9F1B-BF84686A2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61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B7AA7-BD5F-4CE2-9F1B-06A0A589E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76200"/>
            <a:ext cx="90677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02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14A6C-523D-43D6-81EC-107CC5A7B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9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6E52A-C1A2-42F8-9692-23CBEBB61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1B6D78-A303-460E-8A34-7A80BF88E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79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17F92-0717-4A02-8D4F-B8CACC0E8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60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56F0F-D4B4-4516-A8BC-025E07FC1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91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19876-6C1B-43F4-985B-1D3D9AE86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09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42D97-2E57-4388-84FE-8F707B61C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11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D3DC2-BF5F-45B1-AA11-3C15DA11D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48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October 9, 2019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8860C7-1DD2-492F-AB2A-9DB3A4CCB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0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8834E-61F0-4DD6-B971-04EDEFB05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4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977737-494A-4BFD-AF45-CA47BE2C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6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092E14-CB55-4C81-B799-FF712F264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7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8A673F-C3D1-4190-A1F8-51D006459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7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25382-20FE-4384-BA02-D41FA070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786794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22</Words>
  <Application>Microsoft Office PowerPoint</Application>
  <PresentationFormat>On-screen Show (4:3)</PresentationFormat>
  <Paragraphs>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October 9, 2019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91</cp:revision>
  <dcterms:created xsi:type="dcterms:W3CDTF">2015-06-16T15:14:51Z</dcterms:created>
  <dcterms:modified xsi:type="dcterms:W3CDTF">2019-10-09T15:27:18Z</dcterms:modified>
</cp:coreProperties>
</file>