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6,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6FBB-185F-442C-AAB0-BD41113A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4123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3DE75-412C-4CA4-89DE-3B2BA02F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C8A90-2298-4B9D-8854-FEDD90C3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1D25F-9DE9-4D60-A6B3-92F160EBD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EBB55-0CE8-418C-911D-78DBE37E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6582F-30C3-4D58-BA96-AB06AF3C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49455-B93A-4F65-BF3D-813CFF5EC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82E83-7241-40A0-8DCA-9E8679F2E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44CDA-EE73-46D3-AB17-87932190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06778-2CD7-494E-A821-411B5267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7BDED-6AD9-445A-8F84-535C5BE4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44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B6113-0021-4264-B9E2-23B839D40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0B88B-C7AD-4A2F-B210-0FF9AD88F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41A93-B81F-446B-8AE3-89C6C3DAB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2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5C3C-B237-4620-9796-1563D9AD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75955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E12EC-8512-4DE4-B15C-4BC12D46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66BAB-1D70-4DDE-84F3-35EFA030B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5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61FD9-84B9-4260-AE25-8725F29C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6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AFFA7-7955-4C19-810D-ED9B7399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9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85A87-489B-4B0C-9F08-27305A5A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B447F-D453-443B-A83B-DDC39E3A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56801-9AEE-418A-B5D9-21EF9921C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3C4D0-3A47-4CA6-BC6D-1A8602183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8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4B530-B962-480D-8007-823707283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515CB-33B4-4A4F-8175-3113AFA9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5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38951-F6F0-4165-9D3C-A9CC51C9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60523-180C-408C-8EEB-B9A93A7C4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6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F84-9C1B-4D1E-BE35-FD2A331B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1779649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9D774-9252-4F5D-9377-BA183609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42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0C1CD-339A-41A3-9053-EA4BB08F8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6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9A550-C936-4DFD-B89F-1863AE3B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EA23A-D191-492A-A79A-7ACD668A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7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6,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35184-CE89-4683-A205-7862EBF9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4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CF54-D35B-4C63-A829-AAB92C81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E2C97-28B6-4A3B-BD98-6C30CEC6A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2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94B9F-5BDE-4342-8410-69C49F08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8FA9C-69B4-42A5-AF72-531528DF1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</Words>
  <Application>Microsoft Office PowerPoint</Application>
  <PresentationFormat>On-screen Show (4:3)</PresentationFormat>
  <Paragraphs>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PowerPoint Presentation</vt:lpstr>
      <vt:lpstr>Thanks for watching!  Bill Davis Mad Day Trader November 6,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90</cp:revision>
  <dcterms:created xsi:type="dcterms:W3CDTF">2015-06-16T15:14:51Z</dcterms:created>
  <dcterms:modified xsi:type="dcterms:W3CDTF">2019-11-06T17:37:13Z</dcterms:modified>
</cp:coreProperties>
</file>