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5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December 11, 2019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B23634-78BA-456F-91D0-ACEFDDB5C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33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C45D0F-6A05-44A6-BE4A-D1EF0C2CD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4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0638F2-A3B4-4BDC-923A-B7846BD34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40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0DAAE9-813E-4F10-BCC7-431E4344F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05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2D2150-A1BF-44D9-B498-B2C39B8E8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5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BD321F-5196-4C02-8370-2F47E4B30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94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C1BBCF-04E5-4054-BD78-E5341D134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29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2DB51-69A6-4613-95AA-BF9394E72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6200"/>
            <a:ext cx="92963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9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EAABBC-F7C0-4C9D-9AA6-0F890AEA8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73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192E1-2917-4BFE-8624-46FA9E92E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9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61C71B-77FE-44F0-AA8C-614336257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30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52758-B3F3-408F-A2BC-11D383EA9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22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50A278-2A30-49F1-98C3-9C77C8375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25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7250-FCE5-4B26-B4C3-09E031E94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60 Minute Charts</a:t>
            </a:r>
          </a:p>
        </p:txBody>
      </p:sp>
    </p:spTree>
    <p:extLst>
      <p:ext uri="{BB962C8B-B14F-4D97-AF65-F5344CB8AC3E}">
        <p14:creationId xmlns:p14="http://schemas.microsoft.com/office/powerpoint/2010/main" val="1728821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790DE4-A9F6-4E02-BD25-59274AFF7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38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2B4C44-456E-4E2E-A5CD-002C03823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"/>
            <a:ext cx="9143999" cy="694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16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F18B6F-444F-4FC1-B6A2-765006586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08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2E02B6-7712-4FB7-BF43-8BEF0D59A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7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72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2A5084-DE1D-43B7-9D54-1E15BAB4D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60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1FCB9B-9C0D-4BAB-A49B-BCD50C15D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6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E5E459-2236-4348-BE3C-3DF0AB2B8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C9784-27BA-4DEC-ABEF-BC9B920AC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4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882742-6F07-40F6-AA1C-B660A7A88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87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5999C1-BD22-4BD0-9506-B7AB5317C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96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A593E-0F26-4D6C-8DD5-9EC0F263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Earnings Moves</a:t>
            </a:r>
          </a:p>
        </p:txBody>
      </p:sp>
    </p:spTree>
    <p:extLst>
      <p:ext uri="{BB962C8B-B14F-4D97-AF65-F5344CB8AC3E}">
        <p14:creationId xmlns:p14="http://schemas.microsoft.com/office/powerpoint/2010/main" val="3299510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63B0C2-FFC7-4566-9C7C-77FD65A25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7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3115C0-5B00-46D5-8B3E-77C18AAD0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3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7E1348-93D1-4616-848B-B46BBDA02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98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C823F4-9A06-4FFE-ADDD-5E1019AB7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22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5C227D-E5B6-4493-BEB2-6EA8521FE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41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223D1-7198-4DD7-BE60-EB9296BCA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3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4FC9CF-E0AE-4DAD-80CD-71C16387F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070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December 11, 2019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997D4-D579-46B2-89E6-85428E35D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9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27724-57ED-43B9-8C5C-9B1491FBC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7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D8167-6487-4819-B87F-D458ED347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1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642119-D587-461E-BC6B-A6836F49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95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D15A7-C636-48CE-BF34-9BC81922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1088472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45</Words>
  <Application>Microsoft Office PowerPoint</Application>
  <PresentationFormat>On-screen Show (4:3)</PresentationFormat>
  <Paragraphs>9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60 Minute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Earnings Moves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December 11, 2019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94</cp:revision>
  <dcterms:created xsi:type="dcterms:W3CDTF">2015-06-16T15:14:51Z</dcterms:created>
  <dcterms:modified xsi:type="dcterms:W3CDTF">2019-12-11T17:30:50Z</dcterms:modified>
</cp:coreProperties>
</file>