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January 15,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F58A4-C3C9-44C2-AD53-36244392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0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4EA15-1D0A-4B0F-8099-C57D45BF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7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3DC04-5B56-46C7-993A-A4059AF4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33D22-3F33-40C7-804A-1B8AF0510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6AE39-0578-46C5-BC53-10337636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A0B98-400F-437B-BFB8-A63F1D15A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4B26B-723A-4635-9467-8BEFBA2F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4821F-D1E2-4B4B-B55E-0E9D9A449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53FD6-E205-40B7-9B7D-E0DC77AE6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0259A-42A2-4D29-9036-DAEDCBE3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74665-EF9F-4492-A6A8-9EA49AF8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0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F5D6C-6D2C-4165-A545-C9286D16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1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BB32C-7CCE-424C-852B-8F8367730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8434-98AC-4EE7-956B-8DB775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45967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651EE-B417-4F5D-885B-87ED1F46D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2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118A8-CA05-4981-8419-9A2F0976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2B7DB-5B62-4EE2-AAEE-062270034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B07AB-2EF8-44A0-BE80-BA809B4F5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DD668-86FE-4B2E-9AA8-50D69F2E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56DB2-91D9-4765-81F9-D42E349A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301A9-A146-4987-A19C-9B595A3F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0B3D3-0DBF-477B-A4C6-70C26E9E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1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7D522-F1F2-4D9F-8C9B-1C6052B1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2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982F7-EED3-491F-9D32-341DA0F9F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E7FC1-4FB8-424C-A5D9-9B5C48C6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E1CE0-EB05-4300-8055-909FFB6D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9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92280-052D-44C2-8745-ACE3432CB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8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1CB74-663E-4915-88F3-A64EE975B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2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January 15,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F7148-391F-4B52-AC07-68E0681A7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BD38D-75A6-4CF0-8933-F8945870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6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7B50F-A4BA-4149-8C05-9E4C5402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4DBE7-3043-4DA6-8DCF-5A581427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376F3-1316-49BE-B25A-CE45B7B78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4B15-6B2E-4C6E-877A-DB4999FC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95787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</Words>
  <Application>Microsoft Office PowerPoint</Application>
  <PresentationFormat>On-screen Show (4:3)</PresentationFormat>
  <Paragraphs>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January 15,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97</cp:revision>
  <dcterms:created xsi:type="dcterms:W3CDTF">2015-06-16T15:14:51Z</dcterms:created>
  <dcterms:modified xsi:type="dcterms:W3CDTF">2020-01-15T17:46:25Z</dcterms:modified>
</cp:coreProperties>
</file>