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January 29,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D9829-484E-4498-B461-16508F6C1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6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9C408-9355-483C-96AD-AD351B744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5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24F6-92B0-402F-B144-B60B1D7D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/>
              <a:t>Daily</a:t>
            </a:r>
          </a:p>
        </p:txBody>
      </p:sp>
    </p:spTree>
    <p:extLst>
      <p:ext uri="{BB962C8B-B14F-4D97-AF65-F5344CB8AC3E}">
        <p14:creationId xmlns:p14="http://schemas.microsoft.com/office/powerpoint/2010/main" val="118009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A7FA5-5422-4833-88D2-80A13D243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4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F2E20-01D0-49F4-91A8-F65794AA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4E8E0-85D1-4DB1-B771-413AD7FF5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8E3B6-EFA7-4C49-BD36-4140BD5C6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2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DB72D-3FA8-461E-8EE1-A4F899FD0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41EEA-D7DB-4BE7-A92C-33410D8C9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0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0CE9B-2213-4367-A1B8-07F9E284A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0F41F-3707-4F4B-87B5-9973052A9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EA04F-32B9-4147-84CA-8C59E1903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2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135AA-2054-41CB-BFCF-B94AC220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299F6-88D6-4AC5-A823-66DD7245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E3542-A4AC-46CD-ACC9-891429379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66933-152E-42F9-8F92-774AA1FF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2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D259-884C-48BA-A36C-79D530CA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845855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9EA93-5403-4766-A5E2-14B89759A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3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C8A68-059E-4091-B475-88C2BEC0B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8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7F60A-3A12-4828-8448-4DCB4FE5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2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2894F-98B0-42BE-B32D-586AD017E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0C206-A149-451A-AE19-90E647105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4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FF26C-C8BF-4E95-A940-EC2263C2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44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0D5BD-A2D6-47D0-A039-4F925899A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3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CB648-AD00-4D28-B32B-E395A5870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25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F7A72-EE9D-45D8-B6BE-9F3DBF5F2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8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1FEAA-F120-486C-8DEA-72AFD94C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2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5E2BC-519F-4AD4-894F-454662BA0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5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63AA-6109-4E2B-9408-E58BC29D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Chart Pattern</a:t>
            </a:r>
          </a:p>
        </p:txBody>
      </p:sp>
    </p:spTree>
    <p:extLst>
      <p:ext uri="{BB962C8B-B14F-4D97-AF65-F5344CB8AC3E}">
        <p14:creationId xmlns:p14="http://schemas.microsoft.com/office/powerpoint/2010/main" val="3621537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1741DA-328E-422F-A8D9-6A14F2FFF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37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EE29F-BF69-4E08-9EBB-2AC02E7A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3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61F8D-9A83-4C34-9358-00EEFAB0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9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2DCAC-9A67-4521-802B-40AD3CA6D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36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20609-27D3-4D96-8013-7E21D28B2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52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January 29,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D055A-CE17-4272-B79D-F17A495F5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0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ABE33-B29B-4AB2-97AB-E6688C4E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FA26A-B8BD-4340-9183-C325B5ED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4F312-283C-4D69-B5D8-FA274055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C4EA9-3EFE-4CDC-96EF-2C284C3B2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43</Words>
  <Application>Microsoft Office PowerPoint</Application>
  <PresentationFormat>On-screen Show (4:3)</PresentationFormat>
  <Paragraphs>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 Pattern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January 29,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95</cp:revision>
  <dcterms:created xsi:type="dcterms:W3CDTF">2015-06-16T15:14:51Z</dcterms:created>
  <dcterms:modified xsi:type="dcterms:W3CDTF">2020-01-29T17:29:15Z</dcterms:modified>
</cp:coreProperties>
</file>