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5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February 19,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B2644-B251-44AC-B729-1BFF5CDCA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7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818E2-4A65-4F4B-8EE7-67E4AAC4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7C2A-7C75-4F57-A429-667B54E9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53996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4C7F2-2E7E-494F-B33F-9DB647981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0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10B6A-BE63-4BDE-BAF6-4A8B1D29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7F043-A5D6-4C23-A4C8-9C544C49C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6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E32FF-8A2F-4EFD-94AA-80BCB2DD3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0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11BC2-15B9-4344-A6C5-4981BA8EA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386A1-FA06-47EE-8A3A-A11F9FA6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44EF6-08A1-4520-9A00-D2B78D98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C61F7-AFF6-4403-8B95-0773AD81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2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B66FB-203D-4234-B78A-1C064BC3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9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8624E-2E75-4401-B263-6DF42E57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6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95A68-EE70-49CD-97EB-74302659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EB3EF-0638-4752-B451-4FD01CC25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949BA-5C19-40B2-8CE2-E4BE52A1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E00F-A97D-461A-8F88-A0B077DC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116631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A8825B-3AE0-4DE6-A5A6-DE47428B2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FC21A-94D4-4397-84FA-C955AA6A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7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07FB2-5EB9-4624-9113-68096F66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E1C2B-0B0F-4AB2-8D5F-277F3E52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842EA-73E6-44F9-A118-55A3D09DE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CDAEA-2160-4894-811E-90EE9D95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9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71BD0-8A17-4E0B-B267-C902DE4F9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7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A96DE-C215-4294-A6F9-EC22B06E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7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7CF8E-3A7A-4485-AED3-24F4703B7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FE4E-FDF0-4E0F-BBF5-D3C4A20B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Chart Set Up</a:t>
            </a:r>
          </a:p>
        </p:txBody>
      </p:sp>
    </p:spTree>
    <p:extLst>
      <p:ext uri="{BB962C8B-B14F-4D97-AF65-F5344CB8AC3E}">
        <p14:creationId xmlns:p14="http://schemas.microsoft.com/office/powerpoint/2010/main" val="158235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F2A4-AE0F-4BC2-AD63-9CA7B697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Higher Timeframe</a:t>
            </a:r>
            <a:br>
              <a:rPr lang="en-US" dirty="0"/>
            </a:br>
            <a:r>
              <a:rPr lang="en-US" dirty="0"/>
              <a:t>in Uptrend &amp;</a:t>
            </a:r>
            <a:br>
              <a:rPr lang="en-US" dirty="0"/>
            </a:br>
            <a:r>
              <a:rPr lang="en-US" dirty="0"/>
              <a:t>Under Lower Band</a:t>
            </a:r>
            <a:br>
              <a:rPr lang="en-US" dirty="0"/>
            </a:br>
            <a:r>
              <a:rPr lang="en-US" dirty="0"/>
              <a:t>on Lower Timeframe</a:t>
            </a:r>
            <a:br>
              <a:rPr lang="en-US" dirty="0"/>
            </a:br>
            <a:r>
              <a:rPr lang="en-US" dirty="0"/>
              <a:t>Examples from Tues 2/18 </a:t>
            </a:r>
          </a:p>
        </p:txBody>
      </p:sp>
    </p:spTree>
    <p:extLst>
      <p:ext uri="{BB962C8B-B14F-4D97-AF65-F5344CB8AC3E}">
        <p14:creationId xmlns:p14="http://schemas.microsoft.com/office/powerpoint/2010/main" val="1194016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FD265-089B-4C9F-89E7-668EFAD6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80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6DCDD-BE23-45F0-82FB-8F162DB9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1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AC1E-A890-4E2E-AAA6-90F358F2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SPY Intra Day Range</a:t>
            </a:r>
            <a:br>
              <a:rPr lang="en-US" dirty="0"/>
            </a:br>
            <a:r>
              <a:rPr lang="en-US" dirty="0"/>
              <a:t>on Tues 2/18 = 2.46 Points</a:t>
            </a:r>
            <a:br>
              <a:rPr lang="en-US" dirty="0"/>
            </a:br>
            <a:r>
              <a:rPr lang="en-US" dirty="0"/>
              <a:t>Affects on Calls</a:t>
            </a:r>
            <a:br>
              <a:rPr lang="en-US" dirty="0"/>
            </a:br>
            <a:r>
              <a:rPr lang="en-US" dirty="0"/>
              <a:t>expiring Tues Afternoon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D5323-D69B-4BB9-841E-2C3DC046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21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4A73-6CB9-4943-9BDD-1F9F7C70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Previous Close	2.9900</a:t>
            </a:r>
            <a:br>
              <a:rPr lang="en-US" sz="3600" dirty="0"/>
            </a:br>
            <a:r>
              <a:rPr lang="en-US" sz="3600" dirty="0"/>
              <a:t>Open	 2.8900</a:t>
            </a:r>
            <a:br>
              <a:rPr lang="en-US" sz="3600" dirty="0"/>
            </a:br>
            <a:r>
              <a:rPr lang="en-US" sz="3600" dirty="0"/>
              <a:t>Bid	1.6500</a:t>
            </a:r>
            <a:br>
              <a:rPr lang="en-US" sz="3600" dirty="0"/>
            </a:br>
            <a:r>
              <a:rPr lang="en-US" sz="3600" dirty="0"/>
              <a:t>Ask	1.7000</a:t>
            </a:r>
            <a:br>
              <a:rPr lang="en-US" sz="3600" dirty="0"/>
            </a:br>
            <a:r>
              <a:rPr lang="en-US" sz="3600" dirty="0"/>
              <a:t>Strike 335.00</a:t>
            </a:r>
            <a:br>
              <a:rPr lang="en-US" sz="3600" dirty="0"/>
            </a:br>
            <a:r>
              <a:rPr lang="en-US" sz="3600" dirty="0"/>
              <a:t>Expire Date  2020-02-18</a:t>
            </a:r>
            <a:br>
              <a:rPr lang="en-US" sz="3600" dirty="0"/>
            </a:br>
            <a:r>
              <a:rPr lang="en-US" sz="3600" dirty="0"/>
              <a:t>Day's Range -- 0.6900 - 2.2100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Volume	     24,429</a:t>
            </a:r>
            <a:br>
              <a:rPr lang="en-US" sz="3600" dirty="0"/>
            </a:br>
            <a:r>
              <a:rPr lang="en-US" sz="3600" dirty="0"/>
              <a:t>Open Interest	N/A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4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4916-96FC-4F9B-A1EA-D4B9C906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781800"/>
          </a:xfrm>
        </p:spPr>
        <p:txBody>
          <a:bodyPr>
            <a:normAutofit/>
          </a:bodyPr>
          <a:lstStyle/>
          <a:p>
            <a:r>
              <a:rPr lang="en-US" sz="3200" dirty="0"/>
              <a:t>Previous Close	2.2100</a:t>
            </a:r>
            <a:br>
              <a:rPr lang="en-US" sz="3200" dirty="0"/>
            </a:br>
            <a:r>
              <a:rPr lang="en-US" sz="3200" dirty="0"/>
              <a:t>Open	  2.2000</a:t>
            </a:r>
            <a:br>
              <a:rPr lang="en-US" sz="3200" dirty="0"/>
            </a:br>
            <a:r>
              <a:rPr lang="en-US" sz="3200" dirty="0"/>
              <a:t>Bid	  0.6500</a:t>
            </a:r>
            <a:br>
              <a:rPr lang="en-US" sz="3200" dirty="0"/>
            </a:br>
            <a:r>
              <a:rPr lang="en-US" sz="3200" dirty="0"/>
              <a:t>Ask	  0.7000</a:t>
            </a:r>
            <a:br>
              <a:rPr lang="en-US" sz="3200" dirty="0"/>
            </a:br>
            <a:r>
              <a:rPr lang="en-US" sz="3200" dirty="0"/>
              <a:t>Strike    336.00</a:t>
            </a:r>
            <a:br>
              <a:rPr lang="en-US" sz="3200" dirty="0"/>
            </a:br>
            <a:r>
              <a:rPr lang="en-US" sz="3200" dirty="0"/>
              <a:t>Expire Date	2020-02-18</a:t>
            </a:r>
            <a:br>
              <a:rPr lang="en-US" sz="3200" dirty="0"/>
            </a:br>
            <a:r>
              <a:rPr lang="en-US" sz="3200" dirty="0"/>
              <a:t>Day's Range	0.2100 - 1.3500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Volume	     90,150</a:t>
            </a:r>
            <a:br>
              <a:rPr lang="en-US" sz="3200" dirty="0"/>
            </a:br>
            <a:r>
              <a:rPr lang="en-US" sz="3200" dirty="0"/>
              <a:t>Open Interest	N/A</a:t>
            </a:r>
          </a:p>
        </p:txBody>
      </p:sp>
    </p:spTree>
    <p:extLst>
      <p:ext uri="{BB962C8B-B14F-4D97-AF65-F5344CB8AC3E}">
        <p14:creationId xmlns:p14="http://schemas.microsoft.com/office/powerpoint/2010/main" val="4241011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CDA2F-45AF-4F92-BACF-26C57680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2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151B3-6B90-4BE6-BF12-27E0E1098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7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81CF-72DA-4501-95D0-C2427673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QQQ Intra Day Range</a:t>
            </a:r>
            <a:br>
              <a:rPr lang="en-US" dirty="0"/>
            </a:br>
            <a:r>
              <a:rPr lang="en-US" dirty="0"/>
              <a:t>on Tues 2/18 = 1.92 Points</a:t>
            </a:r>
            <a:br>
              <a:rPr lang="en-US" dirty="0"/>
            </a:br>
            <a:r>
              <a:rPr lang="en-US" dirty="0"/>
              <a:t>Affects on Calls</a:t>
            </a:r>
            <a:br>
              <a:rPr lang="en-US" dirty="0"/>
            </a:br>
            <a:r>
              <a:rPr lang="en-US" dirty="0"/>
              <a:t>expiring in 4 Days</a:t>
            </a:r>
          </a:p>
        </p:txBody>
      </p:sp>
    </p:spTree>
    <p:extLst>
      <p:ext uri="{BB962C8B-B14F-4D97-AF65-F5344CB8AC3E}">
        <p14:creationId xmlns:p14="http://schemas.microsoft.com/office/powerpoint/2010/main" val="1797635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860F-43AE-4B08-9221-60BA7C68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3200" dirty="0"/>
              <a:t>Previous Close	2.3700</a:t>
            </a:r>
            <a:br>
              <a:rPr lang="en-US" sz="3200" dirty="0"/>
            </a:br>
            <a:r>
              <a:rPr lang="en-US" sz="3200" dirty="0"/>
              <a:t>Open	   2.43</a:t>
            </a:r>
            <a:br>
              <a:rPr lang="en-US" sz="3200" dirty="0"/>
            </a:br>
            <a:r>
              <a:rPr lang="en-US" sz="3200" dirty="0"/>
              <a:t>Bid	   2.26</a:t>
            </a:r>
            <a:br>
              <a:rPr lang="en-US" sz="3200" dirty="0"/>
            </a:br>
            <a:r>
              <a:rPr lang="en-US" sz="3200" dirty="0"/>
              <a:t>Ask	    2.32</a:t>
            </a:r>
            <a:br>
              <a:rPr lang="en-US" sz="3200" dirty="0"/>
            </a:br>
            <a:r>
              <a:rPr lang="en-US" sz="3200" dirty="0"/>
              <a:t>Strike	 233.50</a:t>
            </a:r>
            <a:br>
              <a:rPr lang="en-US" sz="3200" dirty="0"/>
            </a:br>
            <a:r>
              <a:rPr lang="en-US" sz="3200" dirty="0"/>
              <a:t>Expire Date	2020-02-21</a:t>
            </a:r>
            <a:br>
              <a:rPr lang="en-US" sz="3200" dirty="0"/>
            </a:br>
            <a:r>
              <a:rPr lang="en-US" sz="3200" dirty="0"/>
              <a:t>Day's Range	1.40 - 2.56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Volume	     3,525</a:t>
            </a:r>
            <a:br>
              <a:rPr lang="en-US" sz="3200" dirty="0"/>
            </a:br>
            <a:r>
              <a:rPr lang="en-US" sz="3200" dirty="0"/>
              <a:t>Open Interest	N/A</a:t>
            </a:r>
          </a:p>
        </p:txBody>
      </p:sp>
    </p:spTree>
    <p:extLst>
      <p:ext uri="{BB962C8B-B14F-4D97-AF65-F5344CB8AC3E}">
        <p14:creationId xmlns:p14="http://schemas.microsoft.com/office/powerpoint/2010/main" val="2127813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6D68-9E71-4A19-99CC-75724F8A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200" dirty="0"/>
              <a:t>Previous Close	2.04</a:t>
            </a:r>
            <a:br>
              <a:rPr lang="en-US" sz="3200" dirty="0"/>
            </a:br>
            <a:r>
              <a:rPr lang="en-US" sz="3200" dirty="0"/>
              <a:t>Open	   2.15</a:t>
            </a:r>
            <a:br>
              <a:rPr lang="en-US" sz="3200" dirty="0"/>
            </a:br>
            <a:r>
              <a:rPr lang="en-US" sz="3200" dirty="0"/>
              <a:t>Bid	   1.91</a:t>
            </a:r>
            <a:br>
              <a:rPr lang="en-US" sz="3200" dirty="0"/>
            </a:br>
            <a:r>
              <a:rPr lang="en-US" sz="3200" dirty="0"/>
              <a:t>Ask	   1.98</a:t>
            </a:r>
            <a:br>
              <a:rPr lang="en-US" sz="3200" dirty="0"/>
            </a:br>
            <a:r>
              <a:rPr lang="en-US" sz="3200" dirty="0"/>
              <a:t>Strike            234.00</a:t>
            </a:r>
            <a:br>
              <a:rPr lang="en-US" sz="3200" dirty="0"/>
            </a:br>
            <a:r>
              <a:rPr lang="en-US" sz="3200" dirty="0"/>
              <a:t>Expire Date	2020-02-21</a:t>
            </a:r>
            <a:br>
              <a:rPr lang="en-US" sz="3200" dirty="0"/>
            </a:br>
            <a:r>
              <a:rPr lang="en-US" sz="3200" dirty="0"/>
              <a:t>Day's Range	1.27 - 2.21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Volume	13,322</a:t>
            </a:r>
            <a:br>
              <a:rPr lang="en-US" sz="3200" dirty="0"/>
            </a:br>
            <a:r>
              <a:rPr lang="en-US" sz="3200" dirty="0"/>
              <a:t>Open Interest	N/A</a:t>
            </a:r>
          </a:p>
        </p:txBody>
      </p:sp>
    </p:spTree>
    <p:extLst>
      <p:ext uri="{BB962C8B-B14F-4D97-AF65-F5344CB8AC3E}">
        <p14:creationId xmlns:p14="http://schemas.microsoft.com/office/powerpoint/2010/main" val="4270859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February 19,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0C8B3-17DC-4195-80D3-7C1C46B1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3DDE2-DB1C-4FEC-9BAB-0E074DF5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4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2908C9-725E-49B5-ADAC-34A8315D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FE5E0-8170-4EB8-825F-06A56BDB0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6DA6D-A3D0-4DC4-B037-EC1283244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292</Words>
  <Application>Microsoft Office PowerPoint</Application>
  <PresentationFormat>On-screen Show (4:3)</PresentationFormat>
  <Paragraphs>16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 Set Up</vt:lpstr>
      <vt:lpstr>Higher Timeframe in Uptrend &amp; Under Lower Band on Lower Timeframe Examples from Tues 2/18 </vt:lpstr>
      <vt:lpstr>PowerPoint Presentation</vt:lpstr>
      <vt:lpstr>PowerPoint Presentation</vt:lpstr>
      <vt:lpstr>SPY Intra Day Range on Tues 2/18 = 2.46 Points Affects on Calls expiring Tues Afternoon </vt:lpstr>
      <vt:lpstr>Previous Close 2.9900 Open  2.8900 Bid 1.6500 Ask 1.7000 Strike 335.00 Expire Date  2020-02-18 Day's Range -- 0.6900 - 2.2100  Volume      24,429 Open Interest N/A </vt:lpstr>
      <vt:lpstr>Previous Close 2.2100 Open   2.2000 Bid   0.6500 Ask   0.7000 Strike    336.00 Expire Date 2020-02-18 Day's Range 0.2100 - 1.3500  Volume      90,150 Open Interest N/A</vt:lpstr>
      <vt:lpstr>PowerPoint Presentation</vt:lpstr>
      <vt:lpstr>PowerPoint Presentation</vt:lpstr>
      <vt:lpstr>QQQ Intra Day Range on Tues 2/18 = 1.92 Points Affects on Calls expiring in 4 Days</vt:lpstr>
      <vt:lpstr>Previous Close 2.3700 Open    2.43 Bid    2.26 Ask     2.32 Strike  233.50 Expire Date 2020-02-21 Day's Range 1.40 - 2.56  Volume      3,525 Open Interest N/A</vt:lpstr>
      <vt:lpstr>Previous Close 2.04 Open    2.15 Bid    1.91 Ask    1.98 Strike            234.00 Expire Date 2020-02-21 Day's Range 1.27 - 2.21  Volume 13,322 Open Interest N/A</vt:lpstr>
      <vt:lpstr>Thanks for watching!  Bill Davis Mad Day Trader February 19,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98</cp:revision>
  <dcterms:created xsi:type="dcterms:W3CDTF">2015-06-16T15:14:51Z</dcterms:created>
  <dcterms:modified xsi:type="dcterms:W3CDTF">2020-02-19T17:36:48Z</dcterms:modified>
</cp:coreProperties>
</file>