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March 4,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0638A-5BE4-404F-AD52-CD995A78C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4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AC5B3-56DF-473A-9FC5-BA77BFE76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4844-7FAC-4349-AD56-6420172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2374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98E29E-639C-47FB-9721-94CD09A22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82B59-C4E7-4829-97A9-7834C1637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8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CDFAD-EC49-4ADA-A146-23A094BC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0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18AE3-3287-4CDC-B321-D11039F2B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28B9D-90C7-4E5E-8C39-AB2D782B8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9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E8429-11EF-4ACD-92CE-4F234EFD9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1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3C0EA-14B7-4C3D-B291-2114B44B9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88F27-BB4D-4F3E-BC18-AACEB4B5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3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04BC0-5FAD-4EC8-A129-849D14DF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2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1667B-068F-48A4-9CD8-4474798A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FFC5B-7833-46B2-BF2F-35A8D625B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3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6A7BD-172B-45F6-88F2-17B9B262E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57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077A8-4446-48F2-9C6F-E7F995879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8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4E809-DE7D-4E53-8220-1999CDC09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1A873-8B35-47B2-A05A-C7A88ABE9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0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1519-2045-4822-989D-6B06B8BB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60 Min Charts</a:t>
            </a:r>
          </a:p>
        </p:txBody>
      </p:sp>
    </p:spTree>
    <p:extLst>
      <p:ext uri="{BB962C8B-B14F-4D97-AF65-F5344CB8AC3E}">
        <p14:creationId xmlns:p14="http://schemas.microsoft.com/office/powerpoint/2010/main" val="1046542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03A3C4-8600-4FC2-A1AB-6F285DB3E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FA87F-3050-4F19-A6DB-F7742668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5FFD5-40E2-4563-887D-01DF59531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7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E037E-26B8-4A3A-A35D-9B0F4DE80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EE3D0-5F19-4E4C-AC2E-091DD5B98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26E0C-450A-41F4-9D5B-A68E1CC8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1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A0AF3-374A-435F-B761-5B04FFD3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76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F37CA-8BD7-468F-B311-66ADBBB8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8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E825B-F91C-41C2-A49D-F127B3E27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8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5CAEE-A112-4A3C-9ECA-C9942BAC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86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073E2-DEC0-469B-B4E8-A4770B53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7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B169-4676-4A6F-9AA1-F279CDF1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err="1"/>
              <a:t>Midband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2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F870C-8762-4E29-B01B-F975731D1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2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2C720-BF71-4660-A070-24A95DB1A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46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DDD49-E101-492D-92CB-ECA70544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05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0DBA2-CC7B-490B-8ACE-88C69B6FB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7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22302-1999-4FCD-92E4-56504A543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3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March 4,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5DE45-07B6-487A-BE7E-03E6F4D8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6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49E5E-FB8A-45FF-9921-4EAB2FEA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13DC4-D03E-48DB-A1C0-775B57A9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F7993-F21B-4A7E-858E-766C9059E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3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2444C-049B-4BAB-83C2-B39AE04F2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8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44</Words>
  <Application>Microsoft Office PowerPoint</Application>
  <PresentationFormat>On-screen Show (4:3)</PresentationFormat>
  <Paragraphs>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Midband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March 4,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101</cp:revision>
  <dcterms:created xsi:type="dcterms:W3CDTF">2015-06-16T15:14:51Z</dcterms:created>
  <dcterms:modified xsi:type="dcterms:W3CDTF">2020-03-04T17:38:47Z</dcterms:modified>
</cp:coreProperties>
</file>