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April 1,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B4D94-502C-49D5-B56D-DBFA6200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FF333-B7EE-42D1-9197-48821D485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9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33F9-4564-4512-84FC-F7BCCAD9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416049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25991-75BE-4605-9FB9-4C34B30D7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1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BA9EB-5DFD-4957-ACB6-23E5E88BA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8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5DCE0-CA0C-4D2D-92A6-E6C853318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3999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8198A-E947-480D-98C6-DA2F157F7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6FC55-FEB0-4516-8B37-5483D4E08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7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65BD0-980E-42ED-825D-A35535DE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05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131CF-41B4-4A89-B4B0-DEFE1C1E4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1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C9CF5-6A7E-4866-A396-8E4DA1616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0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75215-D90B-4EC4-9B43-627AFBE72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AEE9B-A9F0-4ED0-A9AB-EBB142598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165B4-5238-4FFE-9DCE-B32914180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34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B6E38-04D2-44AB-AB7A-8E4E327CA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83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FB636-FEE6-4523-ABB3-346FBBB69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9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370E5-C540-40C1-8D3C-DB9DF42DF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20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3A1E-53E9-4948-B010-95ACD825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60 Minute Charts</a:t>
            </a:r>
          </a:p>
        </p:txBody>
      </p:sp>
    </p:spTree>
    <p:extLst>
      <p:ext uri="{BB962C8B-B14F-4D97-AF65-F5344CB8AC3E}">
        <p14:creationId xmlns:p14="http://schemas.microsoft.com/office/powerpoint/2010/main" val="3400476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333DA-7F36-4C12-80A0-41A57A6F8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70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79109-3B72-46B3-9612-9DD000BD4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5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E95B9-0BB9-41AD-9BB7-11B3FFF1B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5C89FE-C9FE-4EB9-98D7-745D417B2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38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1A8F2-9FF3-4119-B32B-1666465B5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53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77E93-AD41-4E47-9926-03FB38602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29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290CB-3C59-46A4-85F6-8800C123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62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C1E75-DC40-43D8-B212-1254BD846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94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April 1,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6008D-80A8-4CAC-BAA0-A60E11037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3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9FBBA-25D1-4F45-8395-3DF18AB5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3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21CFC-1F22-4BE8-84F7-093CDFB33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3D333-C121-4B70-94D5-13FF7DF3E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5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2D05E-60CC-4A31-9A3B-70D105A3E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43E6C-23B1-4D4E-A1AD-F80290E42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0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43</Words>
  <Application>Microsoft Office PowerPoint</Application>
  <PresentationFormat>On-screen Show (4:3)</PresentationFormat>
  <Paragraphs>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April 1,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99</cp:revision>
  <dcterms:created xsi:type="dcterms:W3CDTF">2015-06-16T15:14:51Z</dcterms:created>
  <dcterms:modified xsi:type="dcterms:W3CDTF">2020-04-01T16:34:49Z</dcterms:modified>
</cp:coreProperties>
</file>