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5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April 15, 2020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D9FC7-C057-4783-9F58-95549CA1A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2299443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F62959-4848-492A-B26F-D02CE036B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6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EA8FE0-47CE-464E-8126-B20BCEFC0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3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C5A7B8-3A09-48D2-8835-58A6360DC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783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235595-2C6A-4A66-B4B5-6CE6F7D67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4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DB3C0-A841-4A75-B778-83E05DDE1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35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2EE7579-ED1C-486B-B047-DBDAA14FF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4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D83C26-9F0B-4C2B-81E8-A23360046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598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E2AED4-9F69-49E2-8869-0157AD26F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33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D115C2-413A-400C-B15E-080A6CFD8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1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377DA-6C14-417F-8A4C-D1AA2383E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88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63DD4F-0DD9-4CE6-9D08-CE996A5EA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34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D67181-5EB7-4B9A-B864-75B9042BE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92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6A8268-F89E-4FF6-8B61-0142EA973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9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0DF60-9D24-42F4-AE04-14F7E43A1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92762"/>
          </a:xfrm>
        </p:spPr>
        <p:txBody>
          <a:bodyPr/>
          <a:lstStyle/>
          <a:p>
            <a:r>
              <a:rPr lang="en-US" dirty="0"/>
              <a:t>60 Minute</a:t>
            </a:r>
          </a:p>
        </p:txBody>
      </p:sp>
    </p:spTree>
    <p:extLst>
      <p:ext uri="{BB962C8B-B14F-4D97-AF65-F5344CB8AC3E}">
        <p14:creationId xmlns:p14="http://schemas.microsoft.com/office/powerpoint/2010/main" val="28822833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A201AC-815B-4C7A-A5D4-3274268E8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69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920069-9698-4120-A9A4-50E9295EB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418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483A3D-CE37-4AC1-9B5B-119A2188C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78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B3AF8-A403-4371-90EF-87C9F728BA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1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1EADC3-BB7D-48B0-B133-4E08256E51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6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8BC71-5791-46EF-8EAE-F589BB522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24CEDC-2949-4EB3-A499-47610F2BC6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1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0BE0D4-AB3C-482B-97B0-C64579314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35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B9853B-707D-4AF9-9AA2-2F4C57972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655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April 15, 2020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080A28-812B-4EE3-8A2B-8F9587EA8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60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2ED1BA-2ADE-42F8-87E7-C5FDC8181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71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DD6FF2-21B5-494D-B333-DA886F1A7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18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19F922-278C-420D-B6F8-44281A96B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22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7566C2-B7CB-4BE0-AE40-584838630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198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43C197-147B-4CF2-B710-5891CADEE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02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42</Words>
  <Application>Microsoft Office PowerPoint</Application>
  <PresentationFormat>On-screen Show (4:3)</PresentationFormat>
  <Paragraphs>8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60 Minute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April 15, 2020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101</cp:revision>
  <dcterms:created xsi:type="dcterms:W3CDTF">2015-06-16T15:14:51Z</dcterms:created>
  <dcterms:modified xsi:type="dcterms:W3CDTF">2020-04-15T16:36:00Z</dcterms:modified>
</cp:coreProperties>
</file>