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5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April 29, 2020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C9E9B9-C3E3-4153-AA55-EF2B491CA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18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A33903-8566-4308-A779-A1D1DF44F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71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F1C81B-F340-47F2-9053-D0FF10908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7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60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B64111-E0F1-4A73-980F-A49F405B0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30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9C0493-82E4-4ED5-BDE6-E38E64F18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64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C2BBCA-51C4-44A0-874B-F2C71F029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55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3D570D-80E6-4779-93E9-C33A5C891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83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C94ED2-835A-472D-B996-892F8CB47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45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4C9D48-B878-4A7B-A11A-313C78199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68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5BC9A4-A26F-4577-A4E8-4CD14732B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2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1E541F-0E89-4910-AF63-0748DF27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Monthly Charts</a:t>
            </a:r>
          </a:p>
        </p:txBody>
      </p:sp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EA9C3-2FE4-4948-A279-ACE0B82BF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/>
          <a:lstStyle/>
          <a:p>
            <a:r>
              <a:rPr lang="en-US" dirty="0"/>
              <a:t>60 Minute Charts </a:t>
            </a:r>
          </a:p>
        </p:txBody>
      </p:sp>
    </p:spTree>
    <p:extLst>
      <p:ext uri="{BB962C8B-B14F-4D97-AF65-F5344CB8AC3E}">
        <p14:creationId xmlns:p14="http://schemas.microsoft.com/office/powerpoint/2010/main" val="1404469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DC5180-2303-48E0-B1E4-D3086E4D7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67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716003-9D61-4111-9BAE-6C49EE7FE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46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CFA724-271A-4A29-AECE-EBBB1FAF0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52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B9461F-1F22-49DD-85AA-B02F1A044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70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88224-8502-4F40-BA0B-F937AA84A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61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6C04F3-F0F8-4000-8A48-6CEDF5D33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7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90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B86C76-5996-4C89-A1C4-E266AE775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49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806B76-CB32-4ADC-ADAF-F2747CE7A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25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683BEA-0ECC-4EDF-8DA2-52575A7B2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7DBEFD-80BF-4C4E-BF22-0D7655053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64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5354E-9F98-4F90-8078-915BA8E15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/>
          <a:lstStyle/>
          <a:p>
            <a:r>
              <a:rPr lang="en-US" dirty="0"/>
              <a:t>Earnings</a:t>
            </a:r>
          </a:p>
        </p:txBody>
      </p:sp>
    </p:spTree>
    <p:extLst>
      <p:ext uri="{BB962C8B-B14F-4D97-AF65-F5344CB8AC3E}">
        <p14:creationId xmlns:p14="http://schemas.microsoft.com/office/powerpoint/2010/main" val="2704566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E2862A-4523-4ECC-8611-CE8A3EA13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333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3F5512-D65F-4249-9059-96D7DB713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13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8AC469-FCE1-4CC4-9DB2-EC991ED54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49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DDA8D6-06D1-4242-B4D5-B3CAE9C9E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969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April 29, 2020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083AD8-6A8E-45AB-84B4-7D9CBDCBF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62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F5FE4B-51FF-4607-B22A-CC054443D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68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B5E016-3641-4494-9075-91B8CF21B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27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EF3C8E-59B9-4FDA-AE63-9EE988395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25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1B661F-9D37-4CB6-A2FC-3DC384A07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5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37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2AFC6-511E-4DA5-8625-05867880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r>
              <a:rPr lang="en-US" dirty="0"/>
              <a:t>Daily Chart</a:t>
            </a:r>
          </a:p>
        </p:txBody>
      </p:sp>
    </p:spTree>
    <p:extLst>
      <p:ext uri="{BB962C8B-B14F-4D97-AF65-F5344CB8AC3E}">
        <p14:creationId xmlns:p14="http://schemas.microsoft.com/office/powerpoint/2010/main" val="4128456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44</Words>
  <Application>Microsoft Office PowerPoint</Application>
  <PresentationFormat>On-screen Show (4:3)</PresentationFormat>
  <Paragraphs>9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PowerPoint Presentation</vt:lpstr>
      <vt:lpstr>Monthly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60 Minute Charts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Earnings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April 29, 2020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99</cp:revision>
  <dcterms:created xsi:type="dcterms:W3CDTF">2015-06-16T15:14:51Z</dcterms:created>
  <dcterms:modified xsi:type="dcterms:W3CDTF">2020-04-29T15:47:21Z</dcterms:modified>
</cp:coreProperties>
</file>