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5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May 13, 2020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97919-F097-4157-AD24-BD1C6CCE0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57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3920107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6F1F57-0C7C-4226-A859-9B8C628A2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9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B6D63-E6BE-42B0-AD46-B869BCA9A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0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60D2F-37F6-44CB-B129-1D8A69E9F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5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5A95C1-7C1D-43B9-9322-3ED06042B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7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4EAB8-5934-4F99-8695-A02F66AC7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9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D05E5A-5486-4A2A-9D9F-B760622A7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82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092061-1137-4B6E-BFB2-0239ED25C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02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4C414-1DFF-43BE-9DED-112B3CB82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24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66B8FB-5688-434D-B63A-220794646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4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E992-D8EC-4AD6-A2A3-2533635A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60 Minute Charts</a:t>
            </a:r>
          </a:p>
        </p:txBody>
      </p:sp>
    </p:spTree>
    <p:extLst>
      <p:ext uri="{BB962C8B-B14F-4D97-AF65-F5344CB8AC3E}">
        <p14:creationId xmlns:p14="http://schemas.microsoft.com/office/powerpoint/2010/main" val="1359997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6EC40-E890-4F5E-8854-504608B33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81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FF95B-9C98-41FE-B7D8-75E8D0145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73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25A62-EED7-46A3-9A05-947DE38B9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12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584EEE-3045-4543-97FA-474F3E52D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52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4F3E4F-936A-4B97-994F-B74D27274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28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D28559-B3BB-4A6E-9808-4CDB7FB3B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56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B6B380-6659-4A04-966C-3D735D55F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13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4D1D7-CAB7-494B-9426-69371CF0B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91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F08547-350F-45EC-9015-F7EA48693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2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D8E96C-148E-4FED-99CB-8F4FC6460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56B60-AEF0-4148-BA90-8B8781EA3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3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May 13, 2020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40EF1A-E615-4FBA-9525-23D8F8F1B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6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89306D-97E5-4234-ACBC-30DC654E7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2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A9703-E5C3-4E21-B2F4-A42FA18EB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98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FA3F1-0D5A-4087-BCC0-37FC95CE0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9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7D438C-88B4-4941-8592-D2E9400F6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1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3B032B-B1D8-4DCF-8BCC-C4C47205D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2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43</Words>
  <Application>Microsoft Office PowerPoint</Application>
  <PresentationFormat>On-screen Show (4:3)</PresentationFormat>
  <Paragraphs>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 Minute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May 13, 2020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102</cp:revision>
  <dcterms:created xsi:type="dcterms:W3CDTF">2015-06-16T15:14:51Z</dcterms:created>
  <dcterms:modified xsi:type="dcterms:W3CDTF">2020-05-13T16:35:55Z</dcterms:modified>
</cp:coreProperties>
</file>