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5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May 27,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D8E89F-2357-4A3E-A4FE-B81A708AF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56D8-2B52-4865-81C3-57ED98A3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Daily Chart</a:t>
            </a:r>
          </a:p>
        </p:txBody>
      </p:sp>
    </p:spTree>
    <p:extLst>
      <p:ext uri="{BB962C8B-B14F-4D97-AF65-F5344CB8AC3E}">
        <p14:creationId xmlns:p14="http://schemas.microsoft.com/office/powerpoint/2010/main" val="398410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D70A8E-0F0B-46BF-8902-0B8047A4E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8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40FFD-B509-41DC-98AE-78E2D23B7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4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9EAC1-23C5-46D3-8E96-4C1F21676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7582E1-E804-440E-A6F0-8458A610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2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DA794E-98A2-491C-87FB-2BB4953F0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8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6BF11-B52C-4436-A970-5552AC11E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60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BA4DAB-57BE-47F9-B201-7A7DF1CFF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4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20B84-400C-483C-9B6B-968E0AEFD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5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C43ED1-065A-4AD7-ABB3-C7FFD7D93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5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13151-18B2-4EB3-AD58-DF4FEE59B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59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7A74-C112-4828-8AD9-79B163D6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60 Minute Charts</a:t>
            </a:r>
          </a:p>
        </p:txBody>
      </p:sp>
    </p:spTree>
    <p:extLst>
      <p:ext uri="{BB962C8B-B14F-4D97-AF65-F5344CB8AC3E}">
        <p14:creationId xmlns:p14="http://schemas.microsoft.com/office/powerpoint/2010/main" val="385757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B8A7A5-70D3-4B31-BD27-4852F4496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40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46EC9-FCE3-4E21-84EE-740357122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12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A994DF-D0BE-40AA-9312-BFFD23F5A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63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2E2D2E-E147-414D-8891-6D56B1201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70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B2A4D-E5EF-4B4C-8280-4E976AF81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62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71E1B-86C6-45C2-9078-E98939153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11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36139-C398-4D98-ADD4-77AE08253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1DCB4-141D-4C9D-9FE3-219A27A0C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79ECAA-5C93-48A1-AD4A-2D2B295FD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66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82F3C-893D-4B41-A40A-F6E3A5C12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47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A27C2-22A7-4A51-B5E3-E89CD6968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04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4B22-A02D-4CC2-A375-0CBD5D07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dirty="0"/>
              <a:t>Earnings</a:t>
            </a:r>
          </a:p>
        </p:txBody>
      </p:sp>
    </p:spTree>
    <p:extLst>
      <p:ext uri="{BB962C8B-B14F-4D97-AF65-F5344CB8AC3E}">
        <p14:creationId xmlns:p14="http://schemas.microsoft.com/office/powerpoint/2010/main" val="1462576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A62980-A0FD-4D96-B340-F245F142D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37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82EBE-F21D-40C1-8CD0-113247501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4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0324C-A0ED-4735-9434-6A1C89053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42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May 27,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8FF7D-8566-4DE7-92F6-FF8A9D9D3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1AF10-C0A1-4D97-8115-88824930C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1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E4994-1AC1-463F-B018-CC5C2C38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1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EEA1F-C134-4C3D-A049-A548C8399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0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23EAA-BA53-44EC-BE8F-D3181FA21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0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DB91E-64B5-4225-B4A1-3331FEAC7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75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44</Words>
  <Application>Microsoft Office PowerPoint</Application>
  <PresentationFormat>On-screen Show (4:3)</PresentationFormat>
  <Paragraphs>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Earnings</vt:lpstr>
      <vt:lpstr>PowerPoint Presentation</vt:lpstr>
      <vt:lpstr>PowerPoint Presentation</vt:lpstr>
      <vt:lpstr>PowerPoint Presentation</vt:lpstr>
      <vt:lpstr>Thanks for watching!  Bill Davis Mad Day Trader May 27,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105</cp:revision>
  <dcterms:created xsi:type="dcterms:W3CDTF">2015-06-16T15:14:51Z</dcterms:created>
  <dcterms:modified xsi:type="dcterms:W3CDTF">2020-05-27T16:28:26Z</dcterms:modified>
</cp:coreProperties>
</file>