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5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June 10, 2020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0D5CDD-6408-41FA-8019-21B37204A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1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03B452-5077-4773-9EEB-42360431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8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022B51-78BF-46D8-A2A8-B79ED2397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0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5B03D2-E711-4033-AB01-B4786CFA3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5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D7369-4748-45BE-94E9-E360BDAC9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24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75C463-CB69-440B-810B-6D635A418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63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C47106-F29D-4728-9D66-852ABF86B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21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15645-D690-481C-AD5A-8AE9D6024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07F32F-C42B-4173-A014-3A0CA05DE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6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A6DBCC-8B7F-4FCA-B18F-CD4C552CB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8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1D22-7AEC-4BB5-B258-0F887D43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r>
              <a:rPr lang="en-US" dirty="0"/>
              <a:t>60 Minute</a:t>
            </a:r>
          </a:p>
        </p:txBody>
      </p:sp>
    </p:spTree>
    <p:extLst>
      <p:ext uri="{BB962C8B-B14F-4D97-AF65-F5344CB8AC3E}">
        <p14:creationId xmlns:p14="http://schemas.microsoft.com/office/powerpoint/2010/main" val="3906807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7D81BA-CAF2-40B9-9B29-DF2EEA010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54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DD25A-0F74-44CD-8A0E-67D072D58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00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EC361-2199-4558-B37F-593092D8D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62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4D2B7-DA78-4F18-A517-EC7193405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22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1CC19E-7015-43D4-8A72-C9DB2A85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82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F8A0FE-1371-4548-BA5A-465D49346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22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A911A8-7442-4211-9A66-149A3EE24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3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A0E84A-DA52-44B3-9054-5B6664F20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05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E3FB-8132-4EC6-A46F-F17C8DDB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Chart Review</a:t>
            </a:r>
          </a:p>
        </p:txBody>
      </p:sp>
    </p:spTree>
    <p:extLst>
      <p:ext uri="{BB962C8B-B14F-4D97-AF65-F5344CB8AC3E}">
        <p14:creationId xmlns:p14="http://schemas.microsoft.com/office/powerpoint/2010/main" val="3789983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6555CF-A601-46D7-80F3-4075D7D80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ECC9D1-E84D-415E-AA52-61018A91D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06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0AAB9-31DD-4386-8A7E-C2CFD3A37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"/>
            <a:ext cx="9143999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54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D019-80C5-4030-9353-B4FD77D9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FCX Analysis</a:t>
            </a:r>
          </a:p>
        </p:txBody>
      </p:sp>
    </p:spTree>
    <p:extLst>
      <p:ext uri="{BB962C8B-B14F-4D97-AF65-F5344CB8AC3E}">
        <p14:creationId xmlns:p14="http://schemas.microsoft.com/office/powerpoint/2010/main" val="1461970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A774FD-4587-4942-A060-01E965AA7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9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478BFF-1364-4336-A826-AB17DE62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94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39DE4-73CD-4189-A06D-344A49F5A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50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A55E55-D54E-4976-8014-22EE6811D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45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C9510-A484-4432-AB60-7C2550C7E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36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D2BDD-B32C-47CC-828A-445B01C51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17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C80CF-7CDC-412C-85C7-3A03D830F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EA57B-906B-4A2A-8925-A40A2C1F5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98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AB9B0-6A1F-494D-94E9-F78155CBA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2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E82BC-3AFE-4DDD-9F10-0D34E6178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94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June 10, 2020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4B2C6-A1D5-4E13-9C07-145D3941B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6F5C09-81D8-45E7-9936-A18883E17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0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36F76-2A87-477D-BD5B-D3B3AD80A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7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0E726F-1EED-4D6A-9C59-8A078EA32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1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DE798-6384-4455-9A8C-9FA980E3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848047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46</Words>
  <Application>Microsoft Office PowerPoint</Application>
  <PresentationFormat>On-screen Show (4:3)</PresentationFormat>
  <Paragraphs>10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 Minute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 Review</vt:lpstr>
      <vt:lpstr>PowerPoint Presentation</vt:lpstr>
      <vt:lpstr>PowerPoint Presentation</vt:lpstr>
      <vt:lpstr>FCX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June 10, 2020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109</cp:revision>
  <dcterms:created xsi:type="dcterms:W3CDTF">2015-06-16T15:14:51Z</dcterms:created>
  <dcterms:modified xsi:type="dcterms:W3CDTF">2020-06-10T16:44:29Z</dcterms:modified>
</cp:coreProperties>
</file>