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5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99" autoAdjust="0"/>
  </p:normalViewPr>
  <p:slideViewPr>
    <p:cSldViewPr>
      <p:cViewPr varScale="1">
        <p:scale>
          <a:sx n="67" d="100"/>
          <a:sy n="67" d="100"/>
        </p:scale>
        <p:origin x="125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6555-91A5-44A0-B104-A2EEE5B985E2}" type="datetimeFigureOut">
              <a:rPr lang="en-US" smtClean="0"/>
              <a:pPr/>
              <a:t>7/22/2020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E94F4-AA9D-484B-B27F-CE0FFFD166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94F4-AA9D-484B-B27F-CE0FFFD166B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AE69FB-E9DF-4341-AC44-54B6C8BA672D}"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E69FB-E9DF-4341-AC44-54B6C8BA672D}"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E69FB-E9DF-4341-AC44-54B6C8BA672D}"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E69FB-E9DF-4341-AC44-54B6C8BA672D}"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AE69FB-E9DF-4341-AC44-54B6C8BA672D}"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AE69FB-E9DF-4341-AC44-54B6C8BA672D}"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AE69FB-E9DF-4341-AC44-54B6C8BA672D}" type="datetimeFigureOut">
              <a:rPr lang="en-US" smtClean="0"/>
              <a:pPr/>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AE69FB-E9DF-4341-AC44-54B6C8BA672D}" type="datetimeFigureOut">
              <a:rPr lang="en-US" smtClean="0"/>
              <a:pPr/>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69FB-E9DF-4341-AC44-54B6C8BA672D}" type="datetimeFigureOut">
              <a:rPr lang="en-US" smtClean="0"/>
              <a:pPr/>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69FB-E9DF-4341-AC44-54B6C8BA672D}" type="datetimeFigureOut">
              <a:rPr lang="en-US" smtClean="0"/>
              <a:pPr/>
              <a:t>7/22/2020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C2A0-44FB-46CE-9893-B120513485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76600"/>
          </a:xfrm>
        </p:spPr>
        <p:txBody>
          <a:bodyPr/>
          <a:lstStyle/>
          <a:p>
            <a:endParaRPr lang="en-US" dirty="0"/>
          </a:p>
        </p:txBody>
      </p:sp>
      <p:sp>
        <p:nvSpPr>
          <p:cNvPr id="3" name="Subtitle 2"/>
          <p:cNvSpPr>
            <a:spLocks noGrp="1"/>
          </p:cNvSpPr>
          <p:nvPr>
            <p:ph type="subTitle" idx="1"/>
          </p:nvPr>
        </p:nvSpPr>
        <p:spPr>
          <a:xfrm>
            <a:off x="381000" y="3657600"/>
            <a:ext cx="8229600" cy="2819400"/>
          </a:xfrm>
        </p:spPr>
        <p:txBody>
          <a:bodyPr/>
          <a:lstStyle/>
          <a:p>
            <a:r>
              <a:rPr lang="en-US" b="1" dirty="0">
                <a:solidFill>
                  <a:schemeClr val="accent1">
                    <a:lumMod val="75000"/>
                  </a:schemeClr>
                </a:solidFill>
              </a:rPr>
              <a:t>Mad Day Trader</a:t>
            </a:r>
          </a:p>
          <a:p>
            <a:r>
              <a:rPr lang="en-US" b="1" dirty="0">
                <a:solidFill>
                  <a:schemeClr val="accent1">
                    <a:lumMod val="75000"/>
                  </a:schemeClr>
                </a:solidFill>
              </a:rPr>
              <a:t>Bill Davis</a:t>
            </a:r>
          </a:p>
          <a:p>
            <a:r>
              <a:rPr lang="en-US" b="1" dirty="0">
                <a:solidFill>
                  <a:schemeClr val="accent1">
                    <a:lumMod val="75000"/>
                  </a:schemeClr>
                </a:solidFill>
              </a:rPr>
              <a:t>Webinar – July 22, 2020</a:t>
            </a:r>
          </a:p>
        </p:txBody>
      </p:sp>
      <p:pic>
        <p:nvPicPr>
          <p:cNvPr id="1026" name="Picture 2" descr="C:\Users\Barry\Documents\Mad Day\3d-logo-official.png"/>
          <p:cNvPicPr>
            <a:picLocks noChangeAspect="1" noChangeArrowheads="1"/>
          </p:cNvPicPr>
          <p:nvPr/>
        </p:nvPicPr>
        <p:blipFill>
          <a:blip r:embed="rId3" cstate="print"/>
          <a:srcRect/>
          <a:stretch>
            <a:fillRect/>
          </a:stretch>
        </p:blipFill>
        <p:spPr bwMode="auto">
          <a:xfrm>
            <a:off x="235802" y="228601"/>
            <a:ext cx="8679598" cy="25145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0D852-F5BF-4EBD-89C3-1D6041434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spTree>
    <p:extLst>
      <p:ext uri="{BB962C8B-B14F-4D97-AF65-F5344CB8AC3E}">
        <p14:creationId xmlns:p14="http://schemas.microsoft.com/office/powerpoint/2010/main" val="55330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41CD-DA34-4A9E-A2E1-DCAC4200B782}"/>
              </a:ext>
            </a:extLst>
          </p:cNvPr>
          <p:cNvSpPr>
            <a:spLocks noGrp="1"/>
          </p:cNvSpPr>
          <p:nvPr>
            <p:ph type="title"/>
          </p:nvPr>
        </p:nvSpPr>
        <p:spPr>
          <a:xfrm>
            <a:off x="457200" y="274638"/>
            <a:ext cx="8229600" cy="5821362"/>
          </a:xfrm>
        </p:spPr>
        <p:txBody>
          <a:bodyPr/>
          <a:lstStyle/>
          <a:p>
            <a:r>
              <a:rPr lang="en-US" dirty="0"/>
              <a:t>Daily Charts</a:t>
            </a:r>
          </a:p>
        </p:txBody>
      </p:sp>
    </p:spTree>
    <p:extLst>
      <p:ext uri="{BB962C8B-B14F-4D97-AF65-F5344CB8AC3E}">
        <p14:creationId xmlns:p14="http://schemas.microsoft.com/office/powerpoint/2010/main" val="296665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4CA8BB-6480-45A5-A587-AC315F43E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10537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10BE4-3320-4FB5-BBEA-AB0170276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71508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B71B14-C65F-41FC-B519-3A5B730D4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10400"/>
          </a:xfrm>
          <a:prstGeom prst="rect">
            <a:avLst/>
          </a:prstGeom>
        </p:spPr>
      </p:pic>
    </p:spTree>
    <p:extLst>
      <p:ext uri="{BB962C8B-B14F-4D97-AF65-F5344CB8AC3E}">
        <p14:creationId xmlns:p14="http://schemas.microsoft.com/office/powerpoint/2010/main" val="328120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2BF930-FD21-48B4-A0A6-D896F68D2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42232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DA4FDD-4BA4-487D-BF10-555354570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8991599" cy="6781800"/>
          </a:xfrm>
          <a:prstGeom prst="rect">
            <a:avLst/>
          </a:prstGeom>
        </p:spPr>
      </p:pic>
    </p:spTree>
    <p:extLst>
      <p:ext uri="{BB962C8B-B14F-4D97-AF65-F5344CB8AC3E}">
        <p14:creationId xmlns:p14="http://schemas.microsoft.com/office/powerpoint/2010/main" val="2095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DA4FDD-4BA4-487D-BF10-555354570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6781800"/>
          </a:xfrm>
          <a:prstGeom prst="rect">
            <a:avLst/>
          </a:prstGeom>
        </p:spPr>
      </p:pic>
    </p:spTree>
    <p:extLst>
      <p:ext uri="{BB962C8B-B14F-4D97-AF65-F5344CB8AC3E}">
        <p14:creationId xmlns:p14="http://schemas.microsoft.com/office/powerpoint/2010/main" val="300279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55AB8-95A8-4D5C-9BCA-C73858F77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076837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85B5F-5983-47A6-A196-3D5B3BA6F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6781800"/>
          </a:xfrm>
          <a:prstGeom prst="rect">
            <a:avLst/>
          </a:prstGeom>
        </p:spPr>
      </p:pic>
    </p:spTree>
    <p:extLst>
      <p:ext uri="{BB962C8B-B14F-4D97-AF65-F5344CB8AC3E}">
        <p14:creationId xmlns:p14="http://schemas.microsoft.com/office/powerpoint/2010/main" val="241345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E541F-0E89-4910-AF63-0748DF274365}"/>
              </a:ext>
            </a:extLst>
          </p:cNvPr>
          <p:cNvSpPr>
            <a:spLocks noGrp="1"/>
          </p:cNvSpPr>
          <p:nvPr>
            <p:ph type="title"/>
          </p:nvPr>
        </p:nvSpPr>
        <p:spPr>
          <a:xfrm>
            <a:off x="457200" y="274638"/>
            <a:ext cx="8229600" cy="6202362"/>
          </a:xfrm>
        </p:spPr>
        <p:txBody>
          <a:bodyPr/>
          <a:lstStyle/>
          <a:p>
            <a:r>
              <a:rPr lang="en-US" dirty="0"/>
              <a:t>Monthly Charts</a:t>
            </a:r>
          </a:p>
        </p:txBody>
      </p:sp>
    </p:spTree>
    <p:extLst>
      <p:ext uri="{BB962C8B-B14F-4D97-AF65-F5344CB8AC3E}">
        <p14:creationId xmlns:p14="http://schemas.microsoft.com/office/powerpoint/2010/main" val="1422114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D1C29C-AC30-4C86-B7F5-0B039F657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0548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21E5A7-DCA0-4995-9D3C-5891D8288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44644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4AED0-8454-4033-8471-46AB67C49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6249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F5BEE5-A95C-4DE2-9A17-8E69C52FF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25263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9D6AD6-6EC9-4904-99BB-AA154368F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spTree>
    <p:extLst>
      <p:ext uri="{BB962C8B-B14F-4D97-AF65-F5344CB8AC3E}">
        <p14:creationId xmlns:p14="http://schemas.microsoft.com/office/powerpoint/2010/main" val="422301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22B62-8B3B-4F99-A9AD-2452077F9557}"/>
              </a:ext>
            </a:extLst>
          </p:cNvPr>
          <p:cNvSpPr>
            <a:spLocks noGrp="1"/>
          </p:cNvSpPr>
          <p:nvPr>
            <p:ph type="title"/>
          </p:nvPr>
        </p:nvSpPr>
        <p:spPr>
          <a:xfrm>
            <a:off x="457200" y="274638"/>
            <a:ext cx="8229600" cy="6126162"/>
          </a:xfrm>
        </p:spPr>
        <p:txBody>
          <a:bodyPr/>
          <a:lstStyle/>
          <a:p>
            <a:r>
              <a:rPr lang="en-US" dirty="0"/>
              <a:t>60 Minute Charts</a:t>
            </a:r>
          </a:p>
        </p:txBody>
      </p:sp>
    </p:spTree>
    <p:extLst>
      <p:ext uri="{BB962C8B-B14F-4D97-AF65-F5344CB8AC3E}">
        <p14:creationId xmlns:p14="http://schemas.microsoft.com/office/powerpoint/2010/main" val="1971551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DA07DD-A54B-43B9-9EFF-E818B00C2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52732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5E93C-52C4-40B0-9714-79591AE16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559274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54715-0D81-413E-BA58-AD9D52CD7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99935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01EA4-6E9D-40A3-9D70-F4F53079D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70029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D8D3F9-A063-4D6B-B61F-BE9101323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spTree>
    <p:extLst>
      <p:ext uri="{BB962C8B-B14F-4D97-AF65-F5344CB8AC3E}">
        <p14:creationId xmlns:p14="http://schemas.microsoft.com/office/powerpoint/2010/main" val="2223764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C6495-4F7C-4608-80BA-7638AEDD8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7010400"/>
          </a:xfrm>
          <a:prstGeom prst="rect">
            <a:avLst/>
          </a:prstGeom>
        </p:spPr>
      </p:pic>
    </p:spTree>
    <p:extLst>
      <p:ext uri="{BB962C8B-B14F-4D97-AF65-F5344CB8AC3E}">
        <p14:creationId xmlns:p14="http://schemas.microsoft.com/office/powerpoint/2010/main" val="3841468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14D5B-097E-4C22-9A7F-1C3F4337F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199" cy="6934200"/>
          </a:xfrm>
          <a:prstGeom prst="rect">
            <a:avLst/>
          </a:prstGeom>
        </p:spPr>
      </p:pic>
    </p:spTree>
    <p:extLst>
      <p:ext uri="{BB962C8B-B14F-4D97-AF65-F5344CB8AC3E}">
        <p14:creationId xmlns:p14="http://schemas.microsoft.com/office/powerpoint/2010/main" val="240817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9694F-3282-4110-ACBE-1B432511D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597841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9A2884-7045-4656-83EF-83305E48B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spTree>
    <p:extLst>
      <p:ext uri="{BB962C8B-B14F-4D97-AF65-F5344CB8AC3E}">
        <p14:creationId xmlns:p14="http://schemas.microsoft.com/office/powerpoint/2010/main" val="84765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39D4-37AF-44A5-A812-7AD57AB49067}"/>
              </a:ext>
            </a:extLst>
          </p:cNvPr>
          <p:cNvSpPr>
            <a:spLocks noGrp="1"/>
          </p:cNvSpPr>
          <p:nvPr>
            <p:ph type="title"/>
          </p:nvPr>
        </p:nvSpPr>
        <p:spPr>
          <a:xfrm>
            <a:off x="457200" y="274638"/>
            <a:ext cx="8229600" cy="5745162"/>
          </a:xfrm>
        </p:spPr>
        <p:txBody>
          <a:bodyPr/>
          <a:lstStyle/>
          <a:p>
            <a:r>
              <a:rPr lang="en-US" dirty="0"/>
              <a:t>Buying the Index</a:t>
            </a:r>
          </a:p>
        </p:txBody>
      </p:sp>
    </p:spTree>
    <p:extLst>
      <p:ext uri="{BB962C8B-B14F-4D97-AF65-F5344CB8AC3E}">
        <p14:creationId xmlns:p14="http://schemas.microsoft.com/office/powerpoint/2010/main" val="187524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7D18-F30C-4691-B2D1-7663E765614B}"/>
              </a:ext>
            </a:extLst>
          </p:cNvPr>
          <p:cNvSpPr>
            <a:spLocks noGrp="1"/>
          </p:cNvSpPr>
          <p:nvPr>
            <p:ph type="title"/>
          </p:nvPr>
        </p:nvSpPr>
        <p:spPr>
          <a:xfrm>
            <a:off x="457200" y="274638"/>
            <a:ext cx="8229600" cy="6583362"/>
          </a:xfrm>
        </p:spPr>
        <p:txBody>
          <a:bodyPr>
            <a:normAutofit/>
          </a:bodyPr>
          <a:lstStyle/>
          <a:p>
            <a:r>
              <a:rPr lang="en-US" sz="2800" i="1" dirty="0"/>
              <a:t>From Monday’s 7-20 Update</a:t>
            </a:r>
            <a:br>
              <a:rPr lang="en-US" sz="2800" i="1" dirty="0"/>
            </a:br>
            <a:br>
              <a:rPr lang="en-US" sz="2800" i="1" dirty="0"/>
            </a:br>
            <a:r>
              <a:rPr lang="en-US" sz="2800" i="1" dirty="0"/>
              <a:t>“The daily bar closed Friday at 69% of the range for the day, which does suggest that the high should be violated before the low.”</a:t>
            </a:r>
            <a:br>
              <a:rPr lang="en-US" sz="2800" i="1" dirty="0"/>
            </a:br>
            <a:br>
              <a:rPr lang="en-US" sz="2800" i="1" dirty="0"/>
            </a:br>
            <a:r>
              <a:rPr lang="en-US" sz="2800" i="1" dirty="0"/>
              <a:t>“The support area from Friday is in the 3,220 area.”</a:t>
            </a:r>
            <a:br>
              <a:rPr lang="en-US" sz="2800" i="1" dirty="0"/>
            </a:br>
            <a:br>
              <a:rPr lang="en-US" sz="2800" i="1" dirty="0"/>
            </a:br>
            <a:r>
              <a:rPr lang="en-US" sz="2800" i="1" dirty="0"/>
              <a:t>“The support area from last week's price bar is in the 3,183 area.  Above this price level, there is support around 3,215.” </a:t>
            </a:r>
          </a:p>
        </p:txBody>
      </p:sp>
    </p:spTree>
    <p:extLst>
      <p:ext uri="{BB962C8B-B14F-4D97-AF65-F5344CB8AC3E}">
        <p14:creationId xmlns:p14="http://schemas.microsoft.com/office/powerpoint/2010/main" val="648770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7A760F-A8D1-4726-80F1-515513687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114747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195225-23DA-4ED9-9006-FBE61F2CF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6798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5983B2-AA48-4A18-8568-ABA680CEA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986433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206D-D446-493C-810B-4E0BBCAF59F4}"/>
              </a:ext>
            </a:extLst>
          </p:cNvPr>
          <p:cNvSpPr>
            <a:spLocks noGrp="1"/>
          </p:cNvSpPr>
          <p:nvPr>
            <p:ph type="title"/>
          </p:nvPr>
        </p:nvSpPr>
        <p:spPr>
          <a:xfrm>
            <a:off x="457200" y="274638"/>
            <a:ext cx="8229600" cy="6126162"/>
          </a:xfrm>
        </p:spPr>
        <p:txBody>
          <a:bodyPr/>
          <a:lstStyle/>
          <a:p>
            <a:r>
              <a:rPr lang="en-US" dirty="0"/>
              <a:t>Next Day</a:t>
            </a:r>
          </a:p>
        </p:txBody>
      </p:sp>
    </p:spTree>
    <p:extLst>
      <p:ext uri="{BB962C8B-B14F-4D97-AF65-F5344CB8AC3E}">
        <p14:creationId xmlns:p14="http://schemas.microsoft.com/office/powerpoint/2010/main" val="373512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D5A278-EA5A-4848-B02C-288B2240B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199" cy="6934200"/>
          </a:xfrm>
          <a:prstGeom prst="rect">
            <a:avLst/>
          </a:prstGeom>
        </p:spPr>
      </p:pic>
    </p:spTree>
    <p:extLst>
      <p:ext uri="{BB962C8B-B14F-4D97-AF65-F5344CB8AC3E}">
        <p14:creationId xmlns:p14="http://schemas.microsoft.com/office/powerpoint/2010/main" val="3150343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70C58-9AAE-4CC3-B946-821FC0979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0245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lstStyle/>
          <a:p>
            <a:r>
              <a:rPr lang="en-US" dirty="0">
                <a:solidFill>
                  <a:schemeClr val="tx2">
                    <a:lumMod val="60000"/>
                    <a:lumOff val="40000"/>
                  </a:schemeClr>
                </a:solidFill>
              </a:rPr>
              <a:t>Thanks for watching!</a:t>
            </a:r>
            <a:br>
              <a:rPr lang="en-US" dirty="0">
                <a:solidFill>
                  <a:srgbClr val="002060"/>
                </a:solidFill>
              </a:rPr>
            </a:br>
            <a:br>
              <a:rPr lang="en-US" dirty="0">
                <a:solidFill>
                  <a:srgbClr val="002060"/>
                </a:solidFill>
              </a:rPr>
            </a:br>
            <a:r>
              <a:rPr lang="en-US" dirty="0">
                <a:solidFill>
                  <a:srgbClr val="002060"/>
                </a:solidFill>
              </a:rPr>
              <a:t>Bill Davis</a:t>
            </a:r>
            <a:br>
              <a:rPr lang="en-US" dirty="0">
                <a:solidFill>
                  <a:srgbClr val="002060"/>
                </a:solidFill>
              </a:rPr>
            </a:br>
            <a:r>
              <a:rPr lang="en-US" dirty="0">
                <a:solidFill>
                  <a:srgbClr val="002060"/>
                </a:solidFill>
              </a:rPr>
              <a:t>Mad Day Trader</a:t>
            </a:r>
            <a:br>
              <a:rPr lang="en-US" dirty="0">
                <a:solidFill>
                  <a:srgbClr val="002060"/>
                </a:solidFill>
              </a:rPr>
            </a:br>
            <a:r>
              <a:rPr lang="en-US" dirty="0">
                <a:solidFill>
                  <a:srgbClr val="002060"/>
                </a:solidFill>
              </a:rPr>
              <a:t>July 22, 2020</a:t>
            </a:r>
            <a:br>
              <a:rPr lang="en-US" dirty="0">
                <a:solidFill>
                  <a:srgbClr val="002060"/>
                </a:solidFill>
              </a:rPr>
            </a:br>
            <a:r>
              <a:rPr lang="en-US" dirty="0">
                <a:solidFill>
                  <a:srgbClr val="002060"/>
                </a:solidFill>
              </a:rPr>
              <a:t> </a:t>
            </a:r>
            <a:r>
              <a:rPr lang="en-US" dirty="0">
                <a:solidFill>
                  <a:schemeClr val="tx2">
                    <a:lumMod val="60000"/>
                    <a:lumOff val="40000"/>
                  </a:schemeClr>
                </a:solidFill>
              </a:rPr>
              <a:t>davismdt@gmail.com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50CF62-E2E6-431E-A92D-46912CAB5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162800"/>
          </a:xfrm>
          <a:prstGeom prst="rect">
            <a:avLst/>
          </a:prstGeom>
        </p:spPr>
      </p:pic>
    </p:spTree>
    <p:extLst>
      <p:ext uri="{BB962C8B-B14F-4D97-AF65-F5344CB8AC3E}">
        <p14:creationId xmlns:p14="http://schemas.microsoft.com/office/powerpoint/2010/main" val="391399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B9464-C9C4-46EE-B2D8-B1B2E5A63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spTree>
    <p:extLst>
      <p:ext uri="{BB962C8B-B14F-4D97-AF65-F5344CB8AC3E}">
        <p14:creationId xmlns:p14="http://schemas.microsoft.com/office/powerpoint/2010/main" val="75278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08701-0D94-4687-BF12-1618107B8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0325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4A6AE8-3FA5-4116-98DA-FBB40E390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52640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4F0B3-2FBE-4170-ACC1-61213110A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spTree>
    <p:extLst>
      <p:ext uri="{BB962C8B-B14F-4D97-AF65-F5344CB8AC3E}">
        <p14:creationId xmlns:p14="http://schemas.microsoft.com/office/powerpoint/2010/main" val="369587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125</Words>
  <Application>Microsoft Office PowerPoint</Application>
  <PresentationFormat>On-screen Show (4:3)</PresentationFormat>
  <Paragraphs>11</Paragraphs>
  <Slides>41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PowerPoint Presentation</vt:lpstr>
      <vt:lpstr>Monthly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Daily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60 Minute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Buying the Index</vt:lpstr>
      <vt:lpstr>From Monday’s 7-20 Update  “The daily bar closed Friday at 69% of the range for the day, which does suggest that the high should be violated before the low.”  “The support area from Friday is in the 3,220 area.”  “The support area from last week's price bar is in the 3,183 area.  Above this price level, there is support around 3,215.” </vt:lpstr>
      <vt:lpstr>PowerPoint Presentation</vt:lpstr>
      <vt:lpstr>PowerPoint Presentation</vt:lpstr>
      <vt:lpstr>PowerPoint Presentation</vt:lpstr>
      <vt:lpstr>Next Day</vt:lpstr>
      <vt:lpstr>PowerPoint Presentation</vt:lpstr>
      <vt:lpstr>Thanks for watching!  Bill Davis Mad Day Trader July 22, 2020  davismdt@gmail.com</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cp:lastModifiedBy>
  <cp:revision>111</cp:revision>
  <dcterms:created xsi:type="dcterms:W3CDTF">2015-06-16T15:14:51Z</dcterms:created>
  <dcterms:modified xsi:type="dcterms:W3CDTF">2020-07-22T16:37:42Z</dcterms:modified>
</cp:coreProperties>
</file>