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August 19,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2CCB0-616A-4AD4-A6C8-72482A53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F920-6B62-4150-9A32-86C8A655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63148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8E419-46E3-4DA7-B20A-9593E57C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5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93030-9BEA-495A-996D-C9A3C6E8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20BEC-82B6-4388-B5F3-9E8186A04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36B16-DCE9-47CB-AFE4-8035A06B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F1C2E-5BEB-4ECB-9E11-DDC2AB93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F34D0-33DC-419F-BEA6-EC21B966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7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1B243-1BAF-45A7-97F1-B962CBCD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05AD9-C48D-4E4E-88CD-D52F37B19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41A2D-D642-49FC-9B0C-6D2D180F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3773B-9089-4895-8166-807929F60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6DB1B-627C-4061-B7BA-9A59A68D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5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3CF73-407C-49F1-B1B3-A82912554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9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4BB79-897F-4350-8440-A7E60111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C58B-CE1B-4F1D-B5D0-5F29C00B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7269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BAFC9-0A59-4A4B-9285-EBEFDFED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CF06D-70FD-4DC8-8F38-5DEBCEE0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ECD1C-0DE2-4E25-944C-A89CF4B7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5DA6D-AFBF-4025-92FD-1A3D6F6F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E819B-6A93-4F8B-BA99-766A10819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837D1-604A-489C-9CD2-99C39E17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90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66E4F-D78E-495D-955F-B99C54AF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A0B03-FDD0-4321-9308-8C891E70F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6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FDC9F-3F98-4830-B457-845730768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4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August 19,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AE6A0-24EE-45E4-AE73-387F7ACBC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991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74DA1-0B65-4A01-B0EF-05537587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8307A-BA25-446D-AE3D-1411E5C20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8440C-1129-4A7F-8567-3F15F96A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5EA52-FE16-4890-90DB-3648FA00C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1E619-4662-4106-9C70-31CF8109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</Words>
  <Application>Microsoft Office PowerPoint</Application>
  <PresentationFormat>On-screen Show (4:3)</PresentationFormat>
  <Paragraphs>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August 19,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108</cp:revision>
  <dcterms:created xsi:type="dcterms:W3CDTF">2015-06-16T15:14:51Z</dcterms:created>
  <dcterms:modified xsi:type="dcterms:W3CDTF">2020-08-19T16:35:41Z</dcterms:modified>
</cp:coreProperties>
</file>