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5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9399" autoAdjust="0"/>
  </p:normalViewPr>
  <p:slideViewPr>
    <p:cSldViewPr>
      <p:cViewPr varScale="1">
        <p:scale>
          <a:sx n="67" d="100"/>
          <a:sy n="67" d="100"/>
        </p:scale>
        <p:origin x="127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23,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2152E-159D-492C-A2FD-527C33AC8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77F1D-7FF6-4DB5-8A28-3BFD251C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6A9E-E562-42D8-A634-72AC21AF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36637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016B55-F681-43D3-8784-E480A5CDB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E7AD1-C5DE-402F-85DB-B16A65FC2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D6876-BC0D-4091-A8FB-B80E58D9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C6F80-F18B-40B7-A1A9-0AF34B364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42074-70EC-4647-A209-DD940EF3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F80ED-1ACD-41E9-8F77-86EC642E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24710-59CF-4FD1-809C-446B12439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5BC90-5C86-4299-9C7D-F0415DDB2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8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5F543-E6B2-4F22-808B-C9ADF4060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8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9743F-A2D3-4EA9-B9D6-20C802A5A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1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173D8-A749-4671-B309-E74CFD87C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8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372DF-1C10-4272-B193-20C05ACE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8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5764-F2A5-4E97-9051-E223E3B9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229165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72D2D5-6667-492B-AAA3-7A5B0F52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6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0866F-F0C0-4E85-9437-B7CFCAB52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03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9BA7A-4FCD-4A54-8448-89E4464B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5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60BA1-E944-475E-B048-85EFABDA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3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43E1C-F6EA-4C73-A9CD-082C69486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DCF1D-0FAA-44CC-ADF2-1743D256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5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ED36E-10E0-43FC-8669-5A666E8FA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06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1B478-F8A7-4F84-9FE9-4593DD8C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11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6F6AE-2C26-49F0-874E-AB6CD30B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2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4C36-C59B-46F8-986F-827A0499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Bottom Band</a:t>
            </a:r>
          </a:p>
        </p:txBody>
      </p:sp>
    </p:spTree>
    <p:extLst>
      <p:ext uri="{BB962C8B-B14F-4D97-AF65-F5344CB8AC3E}">
        <p14:creationId xmlns:p14="http://schemas.microsoft.com/office/powerpoint/2010/main" val="190231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C9915-75EA-4403-A5D7-45EC7E86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1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2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ECCE9-855A-4306-A499-965A3D1FB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97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6B835-64A2-4F53-B0D1-211F9094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2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23,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2C220-0191-483B-81BD-94408153E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5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44D65-95BC-4346-8250-B08C507DA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1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D78FF-C09A-4565-BB90-57AFCDB7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BBB7E-52FD-4945-BA39-F47D58D3D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08379-FC93-46E6-8E08-35922E5F3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3F5FE-4469-4E71-9225-B4EDC970D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1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45</Words>
  <Application>Microsoft Office PowerPoint</Application>
  <PresentationFormat>On-screen Show (4:3)</PresentationFormat>
  <Paragraphs>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Bottom Band</vt:lpstr>
      <vt:lpstr>PowerPoint Presentation</vt:lpstr>
      <vt:lpstr>PowerPoint Presentation</vt:lpstr>
      <vt:lpstr>PowerPoint Presentation</vt:lpstr>
      <vt:lpstr>Thanks for watching!  Bill Davis Mad Day Trader September 23,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113</cp:revision>
  <dcterms:created xsi:type="dcterms:W3CDTF">2015-06-16T15:14:51Z</dcterms:created>
  <dcterms:modified xsi:type="dcterms:W3CDTF">2020-09-23T16:54:44Z</dcterms:modified>
</cp:coreProperties>
</file>