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5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October 21,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78191-3B50-4EDE-8A2A-DFBF658AC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A454E-AF49-4CEC-8D10-413E8B30E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D7DB-6470-4B42-A45E-E45127CF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98810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D918A-02D2-487F-A1CA-177FEC53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4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7305DA-9643-4AA5-A4D8-BF2BEDE8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492FD-8ACF-4248-A34A-F834FA09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06231-FC3F-4E43-A293-13F1C583F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9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C5F79-4DA8-46CE-9941-E30548740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7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2B0DA-FF47-4FA1-A535-763F7006B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F43C5-2616-4B51-BE0E-968764A87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6533C-3E10-4D3B-9F85-BE5649AD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0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821B6-5515-4DD1-90F2-B443375C2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D93C2-8306-4875-8575-D0E51030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1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F80D5-7558-4A76-BBCD-36BFF0B3F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3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43A5D-789B-4386-8706-455F5C1D2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62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3ACB-8868-4E08-9361-C86654C9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296155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26C301-FC2D-4247-96AA-FDC54C6B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7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9FEEF-1289-4222-B605-E8DDE950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34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1FDBE-B384-42AE-89F2-A8418C44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0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FF711-7A2B-4AAD-957C-56A795B8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018AD-FB10-4960-BB35-16018D285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49C47-5881-4D23-B534-99F2E38C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69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CAEC8-F6FB-476A-BAD6-05999C762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9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0EC9D-369E-4C99-995B-70BAC3774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EE817-B665-4B3B-BACF-981506C2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05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1835-9492-4D69-B138-6678397C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3155931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D2D79-A6CD-460A-BBE9-39C95FD64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9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2811F-0F77-482E-9FEC-7D462D3BD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2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881FA-563F-4E23-8EC4-CA32E3D1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3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468A5-72F7-491B-BAE5-3D392DFE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09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October 21,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453F4-C7F8-417B-B087-5B47C4F25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3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68ADC-8AE1-4EE0-9268-B6509B5F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1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390C1-A1D0-45FE-ACCE-6FE6B7B4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ED8B7-3DED-489F-B360-F6F8A796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E7F9B-DBBC-4C60-A728-DEA389F37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24EEF-261B-4582-B3FE-DB29D1062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44</Words>
  <Application>Microsoft Office PowerPoint</Application>
  <PresentationFormat>On-screen Show (4:3)</PresentationFormat>
  <Paragraphs>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October 21,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114</cp:revision>
  <dcterms:created xsi:type="dcterms:W3CDTF">2015-06-16T15:14:51Z</dcterms:created>
  <dcterms:modified xsi:type="dcterms:W3CDTF">2020-10-21T16:37:05Z</dcterms:modified>
</cp:coreProperties>
</file>