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18,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739E7-5967-485B-A90F-8A79B7C42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0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869FB-8022-4853-BAFA-FDA3242EA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8B9F8-75A7-4073-A9CA-D154CB169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BC183-CE49-4E44-A0FC-6813B8BA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29C93-8F76-4144-8ADA-38D22BAE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7A1E-C5A3-4281-A6CA-6F60372C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357126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0F55B-D4DF-431F-8355-64619377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3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E22FD-A9A1-4558-A1C0-B8D4E116F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993D8-F5F9-4F6B-B7B2-5CE7B60E2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1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EBB76-6492-4B8B-B717-96C03CAC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C6483-2B55-4A20-B823-AA95027DC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8E940-40FF-414A-B220-26DE62B7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B55B0-0F14-444F-9B38-3272ADCB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A4275-6446-4B90-9138-9B5E8F67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E12F3-237A-440A-9405-4E23A50A1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1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C1B08-C83B-468D-A7A2-43356894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1ED0C-E2BB-4337-ABF5-7F8F1EEB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5BEBD-FC87-4F12-A518-BA564184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00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7FAD-DA82-46A4-BFD2-2201F5D7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19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2639337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E9672-8C45-46F4-9D01-8C63CC85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50ECC-2248-42C1-BB8A-A4FEE84D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B8702-B936-4EA2-B1A6-C7BFAF324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EFFCA-5F20-4A8C-8187-B1FB36980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2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A1916-7275-4790-AA0C-BD84CF7EB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AE136-0AAD-4076-BE3F-9B419853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2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F5EE2F-7E65-44A7-901E-86FBFE9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26592-90A3-43BC-B9A6-09085532B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0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7AF4B-F17B-4603-AF49-34B8F750E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1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0E7A-000D-48EB-B849-170DEED0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2626582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308EB-63C8-4FA8-A7A3-2DEE8AEE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09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F0EA8-810E-4D76-878B-0E77250A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2700F-E992-4AE6-A3D7-23CE749F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2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B48F-C51D-4865-B75A-4FA1DDF40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7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428C5-B245-49EF-8B8D-1E16D821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4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40F45-7EB8-4CAD-9BEC-C1C62617D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74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73035-B5FE-4FF9-B57E-9B43FADE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0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18,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53088-2B1C-44FC-9248-FDDA0446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FC40D-3BF8-41B9-A44F-F457D4B04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7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4EBE7-8D43-4C92-8EC6-D513DA0F4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53F6D-707B-4FBB-BF78-70E08B52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5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C3D3E-82DF-483D-BC77-4F20D6363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1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44</Words>
  <Application>Microsoft Office PowerPoint</Application>
  <PresentationFormat>On-screen Show (4:3)</PresentationFormat>
  <Paragraphs>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18,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116</cp:revision>
  <dcterms:created xsi:type="dcterms:W3CDTF">2015-06-16T15:14:51Z</dcterms:created>
  <dcterms:modified xsi:type="dcterms:W3CDTF">2020-11-18T17:36:49Z</dcterms:modified>
</cp:coreProperties>
</file>