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4,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AF16BD-F360-4C13-9B23-D67240DA6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4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9F4DE-5EE4-4C02-83E7-D2416284D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0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E5A9B0-D53E-429E-ADC4-4719D8A42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E2AA-C6B8-4486-865A-9B5C237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416293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1D4AC3-571D-4E9F-8C7C-7989F2B1E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3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14060-AA00-468A-99B3-4037ECBE5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27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0B20EE-ECCB-407C-B1EF-C181A1EAB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4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6C99B2-ADFD-46C4-A4CA-FE25646A1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7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E2B032-E11A-4A76-907B-FE947162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6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D972B2-1463-4801-BF95-286576176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D7D37-21D3-4473-9256-536FA8258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9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D75E7-D9FD-4555-A79E-1E3728838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13C26-62D8-4D86-9942-EDBA75156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28EE85-A258-47EF-88C0-1A433E4DE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19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1B5A8-F318-4C06-B59B-7A869E5E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1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43183D-25FC-44E3-93FC-4EF0730F6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32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F6B0-72E9-4305-8407-CB1F559E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r>
              <a:rPr lang="en-US" dirty="0"/>
              <a:t>60 Minute Charts</a:t>
            </a:r>
          </a:p>
        </p:txBody>
      </p:sp>
    </p:spTree>
    <p:extLst>
      <p:ext uri="{BB962C8B-B14F-4D97-AF65-F5344CB8AC3E}">
        <p14:creationId xmlns:p14="http://schemas.microsoft.com/office/powerpoint/2010/main" val="1542014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8DD78-AB21-4D2B-AC99-399B2FAA9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1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2BE73-825A-44B8-B4FD-7A3CB9B4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7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CDA93-1552-4374-B023-218385723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75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C3DDCD-C95A-4DA9-88CF-B176AD1FA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68555-8F30-4815-B947-6130FCE4E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5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0592A-A865-4AD1-968A-BBD23AD25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47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ABC69-1103-480C-9711-2F2777B1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11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002F2-DE4F-4867-995D-63C7AF80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E9EE1-1B4D-428B-82AC-D74D34744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53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5DC0-528D-4FC3-B9C8-B93ED29F6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/>
          <a:lstStyle/>
          <a:p>
            <a:r>
              <a:rPr lang="en-US" dirty="0"/>
              <a:t>Charts</a:t>
            </a:r>
          </a:p>
        </p:txBody>
      </p:sp>
    </p:spTree>
    <p:extLst>
      <p:ext uri="{BB962C8B-B14F-4D97-AF65-F5344CB8AC3E}">
        <p14:creationId xmlns:p14="http://schemas.microsoft.com/office/powerpoint/2010/main" val="2957667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ABEFFF-868A-40FA-A5EB-D99249486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0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84057-ECDC-40E0-9C56-C11DDC75B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36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FD63FF-AF2C-45AB-82E9-41A18CE1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14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94593-651D-438C-B1F3-7425380BF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1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99716-8696-44EE-B219-80BFB867F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0"/>
            <a:ext cx="9296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95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4,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DA90C-FCE9-420A-BBDE-7271B91EC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1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43D09-C6D0-4DB8-8EAA-65057BA54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DA8ED-6365-4761-AFA3-F5FE98D6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2A6AC-890B-4D5F-8B01-5A51D6E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0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92104-6D74-4C98-8261-3E7DEC1C7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44</Words>
  <Application>Microsoft Office PowerPoint</Application>
  <PresentationFormat>On-screen Show (4:3)</PresentationFormat>
  <Paragraphs>9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Charts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4,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114</cp:revision>
  <dcterms:created xsi:type="dcterms:W3CDTF">2015-06-16T15:14:51Z</dcterms:created>
  <dcterms:modified xsi:type="dcterms:W3CDTF">2020-11-04T17:53:44Z</dcterms:modified>
</cp:coreProperties>
</file>